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28106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7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2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07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107696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78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2"/>
            <a:ext cx="107696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2"/>
            <a:ext cx="107696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0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0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0"/>
            <a:ext cx="107696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0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711202" y="2819400"/>
            <a:ext cx="52831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1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39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0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grpSp>
        <p:nvGrpSpPr>
          <p:cNvPr id="102" name="Group 101"/>
          <p:cNvGrpSpPr>
            <a:grpSpLocks noChangeAspect="1"/>
          </p:cNvGrpSpPr>
          <p:nvPr/>
        </p:nvGrpSpPr>
        <p:grpSpPr>
          <a:xfrm>
            <a:off x="1291457" y="5768682"/>
            <a:ext cx="1643044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7634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812801" y="3048000"/>
            <a:ext cx="12192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652115" y="2901698"/>
            <a:ext cx="1613003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the presentation’s main title</a:t>
            </a:r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grpSp>
        <p:nvGrpSpPr>
          <p:cNvPr id="96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764804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2336800" y="2899978"/>
            <a:ext cx="84328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6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96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9855200" y="685802"/>
            <a:ext cx="23368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2336800" y="0"/>
            <a:ext cx="75184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2336800" y="685800"/>
            <a:ext cx="75184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grpSp>
        <p:nvGrpSpPr>
          <p:cNvPr id="11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1073045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5867400"/>
            <a:ext cx="64008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/>
              <a:t>Add legal and copyright disclaimers here.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2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2"/>
            <a:ext cx="52832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2" y="1752600"/>
            <a:ext cx="52831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4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2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2" y="1752602"/>
            <a:ext cx="34543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2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6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0" y="3352800"/>
            <a:ext cx="52832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2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1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2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7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2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3192" y="354012"/>
            <a:ext cx="10769600" cy="914400"/>
          </a:xfrm>
        </p:spPr>
        <p:txBody>
          <a:bodyPr/>
          <a:lstStyle/>
          <a:p>
            <a:r>
              <a:rPr lang="en-US" dirty="0"/>
              <a:t>Right sequence of hats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02322" y="1169988"/>
            <a:ext cx="9767277" cy="4419600"/>
          </a:xfrm>
        </p:spPr>
        <p:txBody>
          <a:bodyPr/>
          <a:lstStyle/>
          <a:p>
            <a:r>
              <a:rPr lang="en-US" sz="1400" b="1" dirty="0"/>
              <a:t>Initial Ideas </a:t>
            </a:r>
          </a:p>
          <a:p>
            <a:r>
              <a:rPr lang="en-US" sz="1400" dirty="0"/>
              <a:t>Blue, White, Green, Blue</a:t>
            </a:r>
          </a:p>
          <a:p>
            <a:r>
              <a:rPr lang="en-US" sz="1400" b="1" dirty="0"/>
              <a:t>Choosing between alternatives </a:t>
            </a:r>
          </a:p>
          <a:p>
            <a:r>
              <a:rPr lang="en-US" sz="1400" dirty="0"/>
              <a:t>Blue, White,(Green), Yellow, Black, Red, Blue</a:t>
            </a:r>
          </a:p>
          <a:p>
            <a:r>
              <a:rPr lang="en-US" sz="1400" b="1" dirty="0"/>
              <a:t>Identifying Solutions </a:t>
            </a:r>
          </a:p>
          <a:p>
            <a:r>
              <a:rPr lang="en-US" sz="1400" dirty="0"/>
              <a:t>Blue, White, Black, Green, Blue</a:t>
            </a:r>
          </a:p>
          <a:p>
            <a:r>
              <a:rPr lang="en-US" sz="1400" b="1" dirty="0"/>
              <a:t>Quick Feedback </a:t>
            </a:r>
          </a:p>
          <a:p>
            <a:r>
              <a:rPr lang="en-US" sz="1400" dirty="0"/>
              <a:t>Blue, Black, Green, Blue</a:t>
            </a:r>
          </a:p>
          <a:p>
            <a:r>
              <a:rPr lang="en-US" sz="1400" b="1" dirty="0"/>
              <a:t>Strategic Planning</a:t>
            </a:r>
          </a:p>
          <a:p>
            <a:r>
              <a:rPr lang="en-US" sz="1400" dirty="0"/>
              <a:t>Blue, Yellow, Black, White, Blue, Green, Blue</a:t>
            </a:r>
          </a:p>
          <a:p>
            <a:r>
              <a:rPr lang="en-US" sz="1400" b="1" dirty="0"/>
              <a:t>Process Improvement</a:t>
            </a:r>
          </a:p>
          <a:p>
            <a:r>
              <a:rPr lang="en-US" sz="1400" dirty="0"/>
              <a:t>Blue, White, White (Other peoples views), Yellow, Black, Green, Red, Blue</a:t>
            </a:r>
          </a:p>
          <a:p>
            <a:r>
              <a:rPr lang="en-US" sz="1400" b="1" dirty="0"/>
              <a:t>Solving Problems</a:t>
            </a:r>
          </a:p>
          <a:p>
            <a:r>
              <a:rPr lang="en-US" sz="1400" dirty="0"/>
              <a:t>Blue, White, Green, Red, Yellow, Black, Green, Blue</a:t>
            </a:r>
          </a:p>
          <a:p>
            <a:r>
              <a:rPr lang="en-US" sz="1400" b="1" dirty="0"/>
              <a:t>Performance Review </a:t>
            </a:r>
          </a:p>
          <a:p>
            <a:r>
              <a:rPr lang="en-US" sz="1400" dirty="0"/>
              <a:t> Blue, Red, White, Yellow, Black, Green Red, Blue</a:t>
            </a:r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F32D5C-2ED8-475B-B2F1-5227D91E8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455" y="64347"/>
            <a:ext cx="4372934" cy="29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9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94186EA-B0B2-4E41-A351-6242F0C72D9D}" vid="{E142F899-578D-4885-93C2-118BB84F88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613</TotalTime>
  <Words>119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Georgia</vt:lpstr>
      <vt:lpstr>PwC</vt:lpstr>
      <vt:lpstr>Right sequence of hats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Uriga</dc:creator>
  <cp:lastModifiedBy>Jan Uriga</cp:lastModifiedBy>
  <cp:revision>5</cp:revision>
  <dcterms:created xsi:type="dcterms:W3CDTF">2017-10-18T18:34:17Z</dcterms:created>
  <dcterms:modified xsi:type="dcterms:W3CDTF">2021-06-09T06:45:58Z</dcterms:modified>
</cp:coreProperties>
</file>