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 bwMode="gray">
          <a:xfrm>
            <a:off x="2336801" y="2"/>
            <a:ext cx="9855200" cy="6176009"/>
            <a:chOff x="19140488" y="13674"/>
            <a:chExt cx="7443798" cy="6145827"/>
          </a:xfrm>
        </p:grpSpPr>
        <p:sp>
          <p:nvSpPr>
            <p:cNvPr id="23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24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4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5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6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7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8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2527301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the presentation’s main title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527301" y="1828800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  <p:sp>
        <p:nvSpPr>
          <p:cNvPr id="21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527300" y="374904"/>
            <a:ext cx="5474208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 dirty="0" err="1"/>
              <a:t>www.pwc.com</a:t>
            </a:r>
            <a:endParaRPr lang="en-GB" noProof="0" dirty="0"/>
          </a:p>
        </p:txBody>
      </p:sp>
      <p:grpSp>
        <p:nvGrpSpPr>
          <p:cNvPr id="16" name="Group 32"/>
          <p:cNvGrpSpPr/>
          <p:nvPr/>
        </p:nvGrpSpPr>
        <p:grpSpPr>
          <a:xfrm>
            <a:off x="1291456" y="6170992"/>
            <a:ext cx="1219200" cy="533479"/>
            <a:chOff x="518032" y="978681"/>
            <a:chExt cx="4572000" cy="2667393"/>
          </a:xfrm>
        </p:grpSpPr>
        <p:sp>
          <p:nvSpPr>
            <p:cNvPr id="1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noProof="0"/>
            </a:p>
          </p:txBody>
        </p:sp>
        <p:sp>
          <p:nvSpPr>
            <p:cNvPr id="20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noProof="0"/>
            </a:p>
          </p:txBody>
        </p:sp>
      </p:grpSp>
    </p:spTree>
    <p:extLst>
      <p:ext uri="{BB962C8B-B14F-4D97-AF65-F5344CB8AC3E}">
        <p14:creationId xmlns:p14="http://schemas.microsoft.com/office/powerpoint/2010/main" val="228106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ty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76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1200" y="6477002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24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po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1200" y="6477002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sp>
        <p:nvSpPr>
          <p:cNvPr id="15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sz="3200" baseline="0">
                <a:solidFill>
                  <a:schemeClr val="tx2"/>
                </a:solidFill>
              </a:defRPr>
            </a:lvl1pPr>
            <a:lvl2pPr>
              <a:buClr>
                <a:schemeClr val="tx2"/>
              </a:buClr>
              <a:defRPr sz="3200">
                <a:solidFill>
                  <a:schemeClr val="tx2"/>
                </a:solidFill>
              </a:defRPr>
            </a:lvl2pPr>
            <a:lvl3pPr>
              <a:buClr>
                <a:schemeClr val="tx2"/>
              </a:buClr>
              <a:defRPr sz="3200">
                <a:solidFill>
                  <a:schemeClr val="tx2"/>
                </a:solidFill>
              </a:defRPr>
            </a:lvl3pPr>
            <a:lvl4pPr>
              <a:buClr>
                <a:schemeClr val="tx2"/>
              </a:buClr>
              <a:defRPr sz="3200">
                <a:solidFill>
                  <a:schemeClr val="tx2"/>
                </a:solidFill>
              </a:defRPr>
            </a:lvl4pPr>
            <a:lvl5pPr>
              <a:buClr>
                <a:schemeClr val="tx2"/>
              </a:buClr>
              <a:defRPr sz="3200">
                <a:solidFill>
                  <a:schemeClr val="tx2"/>
                </a:solidFill>
              </a:defRPr>
            </a:lvl5pPr>
            <a:lvl6pPr>
              <a:buClr>
                <a:schemeClr val="tx2"/>
              </a:buClr>
              <a:defRPr sz="3200" baseline="0">
                <a:solidFill>
                  <a:schemeClr val="tx2"/>
                </a:solidFill>
              </a:defRPr>
            </a:lvl6pPr>
            <a:lvl7pPr>
              <a:buClr>
                <a:schemeClr val="tx2"/>
              </a:buClr>
              <a:buAutoNum type="alphaLcPeriod"/>
              <a:defRPr sz="3200" baseline="0">
                <a:solidFill>
                  <a:schemeClr val="tx2"/>
                </a:solidFill>
              </a:defRPr>
            </a:lvl7pPr>
            <a:lvl8pPr>
              <a:buClr>
                <a:schemeClr val="tx2"/>
              </a:buClr>
              <a:buNone/>
              <a:defRPr sz="3200">
                <a:solidFill>
                  <a:schemeClr val="tx2"/>
                </a:solidFill>
              </a:defRPr>
            </a:lvl8pPr>
            <a:lvl9pPr>
              <a:defRPr sz="32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607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ey point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752600"/>
            <a:ext cx="10769600" cy="44196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defRPr sz="3200" baseline="0">
                <a:solidFill>
                  <a:schemeClr val="bg1"/>
                </a:solidFill>
              </a:defRPr>
            </a:lvl1pPr>
            <a:lvl2pPr marL="444500" indent="-263525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2pPr>
            <a:lvl3pPr marL="714375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3pPr>
            <a:lvl4pPr marL="984250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4pPr>
            <a:lvl5pPr marL="1341438" indent="-266700">
              <a:lnSpc>
                <a:spcPts val="3600"/>
              </a:lnSpc>
              <a:spcBef>
                <a:spcPts val="0"/>
              </a:spcBef>
              <a:spcAft>
                <a:spcPts val="600"/>
              </a:spcAft>
              <a:buClr>
                <a:schemeClr val="bg1"/>
              </a:buClr>
              <a:defRPr sz="3200">
                <a:solidFill>
                  <a:schemeClr val="bg1"/>
                </a:solidFill>
              </a:defRPr>
            </a:lvl5pPr>
            <a:lvl6pPr marL="1611313" indent="-271463">
              <a:lnSpc>
                <a:spcPts val="3600"/>
              </a:lnSpc>
              <a:spcBef>
                <a:spcPts val="0"/>
              </a:spcBef>
              <a:spcAft>
                <a:spcPts val="60"/>
              </a:spcAft>
              <a:buClr>
                <a:schemeClr val="bg1"/>
              </a:buClr>
              <a:buFont typeface="Arial" pitchFamily="34" charset="0"/>
              <a:buNone/>
              <a:defRPr sz="2800">
                <a:solidFill>
                  <a:schemeClr val="bg1"/>
                </a:solidFill>
              </a:defRPr>
            </a:lvl6pPr>
            <a:lvl7pPr>
              <a:defRPr sz="2800">
                <a:solidFill>
                  <a:schemeClr val="bg1"/>
                </a:solidFill>
              </a:defRPr>
            </a:lvl7pPr>
            <a:lvl8pPr>
              <a:lnSpc>
                <a:spcPts val="3600"/>
              </a:lnSpc>
              <a:defRPr sz="2800">
                <a:solidFill>
                  <a:schemeClr val="bg1"/>
                </a:solidFill>
              </a:defRPr>
            </a:lvl8pPr>
            <a:lvl9pPr>
              <a:defRPr sz="28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11200" y="6477002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78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711200" y="685802"/>
            <a:ext cx="10769600" cy="1066799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8" name="Subtitle 2"/>
          <p:cNvSpPr>
            <a:spLocks noGrp="1"/>
          </p:cNvSpPr>
          <p:nvPr>
            <p:ph type="subTitle" idx="1"/>
          </p:nvPr>
        </p:nvSpPr>
        <p:spPr bwMode="black">
          <a:xfrm>
            <a:off x="711200" y="1905002"/>
            <a:ext cx="10769600" cy="1371599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11200" y="6477002"/>
            <a:ext cx="3454400" cy="152399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309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lou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711200" y="685800"/>
            <a:ext cx="107696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2" name="Subtitle 2"/>
          <p:cNvSpPr>
            <a:spLocks noGrp="1"/>
          </p:cNvSpPr>
          <p:nvPr>
            <p:ph type="subTitle" idx="1"/>
          </p:nvPr>
        </p:nvSpPr>
        <p:spPr bwMode="black">
          <a:xfrm>
            <a:off x="711200" y="1905000"/>
            <a:ext cx="10769600" cy="13716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1" name="Shape 10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59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: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>
            <a:spLocks noGrp="1"/>
          </p:cNvSpPr>
          <p:nvPr>
            <p:ph type="ctrTitle"/>
          </p:nvPr>
        </p:nvSpPr>
        <p:spPr bwMode="black">
          <a:xfrm>
            <a:off x="711200" y="685800"/>
            <a:ext cx="10769600" cy="10668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3"/>
          </p:nvPr>
        </p:nvSpPr>
        <p:spPr>
          <a:xfrm>
            <a:off x="711202" y="2819400"/>
            <a:ext cx="5283199" cy="3352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buClr>
                <a:schemeClr val="bg1"/>
              </a:buCl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 bwMode="black">
          <a:xfrm>
            <a:off x="711200" y="1905001"/>
            <a:ext cx="10769600" cy="762000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2" name="Shape 11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39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Fix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Shape 140"/>
          <p:cNvCxnSpPr/>
          <p:nvPr/>
        </p:nvCxnSpPr>
        <p:spPr>
          <a:xfrm rot="5400000" flipH="1" flipV="1">
            <a:off x="6820410" y="-3874008"/>
            <a:ext cx="152399" cy="9119616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2527301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 to add the presentation’s main title</a:t>
            </a:r>
          </a:p>
        </p:txBody>
      </p:sp>
      <p:sp>
        <p:nvSpPr>
          <p:cNvPr id="14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2527301" y="1828800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  <p:sp>
        <p:nvSpPr>
          <p:cNvPr id="144" name="Text Placeholder 31"/>
          <p:cNvSpPr>
            <a:spLocks noGrp="1"/>
          </p:cNvSpPr>
          <p:nvPr>
            <p:ph type="body" sz="quarter" idx="10" hasCustomPrompt="1"/>
          </p:nvPr>
        </p:nvSpPr>
        <p:spPr bwMode="black">
          <a:xfrm>
            <a:off x="2527300" y="374904"/>
            <a:ext cx="5474208" cy="1463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/>
              <a:t>www.pwc.com</a:t>
            </a:r>
          </a:p>
        </p:txBody>
      </p:sp>
      <p:grpSp>
        <p:nvGrpSpPr>
          <p:cNvPr id="102" name="Group 101"/>
          <p:cNvGrpSpPr>
            <a:grpSpLocks noChangeAspect="1"/>
          </p:cNvGrpSpPr>
          <p:nvPr/>
        </p:nvGrpSpPr>
        <p:grpSpPr>
          <a:xfrm>
            <a:off x="1291457" y="5768682"/>
            <a:ext cx="1643044" cy="935789"/>
            <a:chOff x="518032" y="-1032869"/>
            <a:chExt cx="6161413" cy="4678943"/>
          </a:xfrm>
        </p:grpSpPr>
        <p:grpSp>
          <p:nvGrpSpPr>
            <p:cNvPr id="103" name="Group 73"/>
            <p:cNvGrpSpPr>
              <a:grpSpLocks noChangeAspect="1"/>
            </p:cNvGrpSpPr>
            <p:nvPr/>
          </p:nvGrpSpPr>
          <p:grpSpPr>
            <a:xfrm>
              <a:off x="4438637" y="-1032863"/>
              <a:ext cx="2240792" cy="2011550"/>
              <a:chOff x="1905000" y="5715000"/>
              <a:chExt cx="445770" cy="381000"/>
            </a:xfrm>
          </p:grpSpPr>
          <p:sp>
            <p:nvSpPr>
              <p:cNvPr id="107" name="Rectangle 25"/>
              <p:cNvSpPr>
                <a:spLocks noChangeArrowheads="1"/>
              </p:cNvSpPr>
              <p:nvPr userDrawn="1"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08" name="Rectangle 26"/>
              <p:cNvSpPr>
                <a:spLocks noChangeArrowheads="1"/>
              </p:cNvSpPr>
              <p:nvPr userDrawn="1"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09" name="Rectangle 27"/>
              <p:cNvSpPr>
                <a:spLocks noChangeArrowheads="1"/>
              </p:cNvSpPr>
              <p:nvPr userDrawn="1"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0" name="Rectangle 28"/>
              <p:cNvSpPr>
                <a:spLocks noChangeArrowheads="1"/>
              </p:cNvSpPr>
              <p:nvPr userDrawn="1"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1" name="Rectangle 29"/>
              <p:cNvSpPr>
                <a:spLocks noChangeArrowheads="1"/>
              </p:cNvSpPr>
              <p:nvPr userDrawn="1"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2" name="Rectangle 30"/>
              <p:cNvSpPr>
                <a:spLocks noChangeArrowheads="1"/>
              </p:cNvSpPr>
              <p:nvPr userDrawn="1"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3" name="Rectangle 31"/>
              <p:cNvSpPr>
                <a:spLocks noChangeArrowheads="1"/>
              </p:cNvSpPr>
              <p:nvPr userDrawn="1"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4" name="Rectangle 32"/>
              <p:cNvSpPr>
                <a:spLocks noChangeArrowheads="1"/>
              </p:cNvSpPr>
              <p:nvPr userDrawn="1"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5" name="Freeform 33"/>
              <p:cNvSpPr>
                <a:spLocks/>
              </p:cNvSpPr>
              <p:nvPr userDrawn="1"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6" name="Rectangle 34"/>
              <p:cNvSpPr>
                <a:spLocks noChangeArrowheads="1"/>
              </p:cNvSpPr>
              <p:nvPr userDrawn="1"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7" name="Rectangle 35"/>
              <p:cNvSpPr>
                <a:spLocks noChangeArrowheads="1"/>
              </p:cNvSpPr>
              <p:nvPr userDrawn="1"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8" name="Rectangle 36"/>
              <p:cNvSpPr>
                <a:spLocks noChangeArrowheads="1"/>
              </p:cNvSpPr>
              <p:nvPr userDrawn="1"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19" name="Rectangle 25"/>
              <p:cNvSpPr>
                <a:spLocks noChangeArrowheads="1"/>
              </p:cNvSpPr>
              <p:nvPr/>
            </p:nvSpPr>
            <p:spPr bwMode="gray">
              <a:xfrm>
                <a:off x="2293620" y="5988118"/>
                <a:ext cx="57150" cy="107882"/>
              </a:xfrm>
              <a:prstGeom prst="rect">
                <a:avLst/>
              </a:prstGeom>
              <a:solidFill>
                <a:srgbClr val="F445F6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0" name="Rectangle 26"/>
              <p:cNvSpPr>
                <a:spLocks noChangeArrowheads="1"/>
              </p:cNvSpPr>
              <p:nvPr/>
            </p:nvSpPr>
            <p:spPr bwMode="gray">
              <a:xfrm>
                <a:off x="2132171" y="5757333"/>
                <a:ext cx="44291" cy="66914"/>
              </a:xfrm>
              <a:prstGeom prst="rect">
                <a:avLst/>
              </a:prstGeom>
              <a:solidFill>
                <a:srgbClr val="F6B67F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1" name="Rectangle 27"/>
              <p:cNvSpPr>
                <a:spLocks noChangeArrowheads="1"/>
              </p:cNvSpPr>
              <p:nvPr/>
            </p:nvSpPr>
            <p:spPr bwMode="gray">
              <a:xfrm>
                <a:off x="1905000" y="5715000"/>
                <a:ext cx="227171" cy="42333"/>
              </a:xfrm>
              <a:prstGeom prst="rect">
                <a:avLst/>
              </a:prstGeom>
              <a:solidFill>
                <a:srgbClr val="F48F17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2" name="Rectangle 28"/>
              <p:cNvSpPr>
                <a:spLocks noChangeArrowheads="1"/>
              </p:cNvSpPr>
              <p:nvPr/>
            </p:nvSpPr>
            <p:spPr bwMode="gray">
              <a:xfrm>
                <a:off x="1905000" y="5757333"/>
                <a:ext cx="227171" cy="66914"/>
              </a:xfrm>
              <a:prstGeom prst="rect">
                <a:avLst/>
              </a:prstGeom>
              <a:solidFill>
                <a:srgbClr val="EB660B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3" name="Rectangle 29"/>
              <p:cNvSpPr>
                <a:spLocks noChangeArrowheads="1"/>
              </p:cNvSpPr>
              <p:nvPr/>
            </p:nvSpPr>
            <p:spPr bwMode="gray">
              <a:xfrm>
                <a:off x="2176462" y="5824247"/>
                <a:ext cx="117158" cy="163871"/>
              </a:xfrm>
              <a:prstGeom prst="rect">
                <a:avLst/>
              </a:prstGeom>
              <a:solidFill>
                <a:srgbClr val="F3BF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4" name="Rectangle 30"/>
              <p:cNvSpPr>
                <a:spLocks noChangeArrowheads="1"/>
              </p:cNvSpPr>
              <p:nvPr/>
            </p:nvSpPr>
            <p:spPr bwMode="gray">
              <a:xfrm>
                <a:off x="2176462" y="5988118"/>
                <a:ext cx="117158" cy="107882"/>
              </a:xfrm>
              <a:prstGeom prst="rect">
                <a:avLst/>
              </a:prstGeom>
              <a:solidFill>
                <a:srgbClr val="E93409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5" name="Rectangle 31"/>
              <p:cNvSpPr>
                <a:spLocks noChangeArrowheads="1"/>
              </p:cNvSpPr>
              <p:nvPr/>
            </p:nvSpPr>
            <p:spPr bwMode="gray">
              <a:xfrm>
                <a:off x="2132171" y="5824247"/>
                <a:ext cx="44291" cy="163871"/>
              </a:xfrm>
              <a:prstGeom prst="rect">
                <a:avLst/>
              </a:prstGeom>
              <a:solidFill>
                <a:srgbClr val="EA88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6" name="Rectangle 32"/>
              <p:cNvSpPr>
                <a:spLocks noChangeArrowheads="1"/>
              </p:cNvSpPr>
              <p:nvPr/>
            </p:nvSpPr>
            <p:spPr bwMode="gray">
              <a:xfrm>
                <a:off x="2132171" y="5988118"/>
                <a:ext cx="44291" cy="107882"/>
              </a:xfrm>
              <a:prstGeom prst="rect">
                <a:avLst/>
              </a:prstGeom>
              <a:solidFill>
                <a:srgbClr val="E02504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7" name="Freeform 33"/>
              <p:cNvSpPr>
                <a:spLocks/>
              </p:cNvSpPr>
              <p:nvPr/>
            </p:nvSpPr>
            <p:spPr bwMode="gray">
              <a:xfrm>
                <a:off x="1905000" y="5824247"/>
                <a:ext cx="227171" cy="16387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9" y="0"/>
                  </a:cxn>
                  <a:cxn ang="0">
                    <a:pos x="159" y="120"/>
                  </a:cxn>
                  <a:cxn ang="0">
                    <a:pos x="99" y="120"/>
                  </a:cxn>
                  <a:cxn ang="0">
                    <a:pos x="99" y="80"/>
                  </a:cxn>
                  <a:cxn ang="0">
                    <a:pos x="0" y="80"/>
                  </a:cxn>
                  <a:cxn ang="0">
                    <a:pos x="0" y="0"/>
                  </a:cxn>
                </a:cxnLst>
                <a:rect l="0" t="0" r="r" b="b"/>
                <a:pathLst>
                  <a:path w="159" h="120">
                    <a:moveTo>
                      <a:pt x="0" y="0"/>
                    </a:moveTo>
                    <a:lnTo>
                      <a:pt x="159" y="0"/>
                    </a:lnTo>
                    <a:lnTo>
                      <a:pt x="159" y="120"/>
                    </a:lnTo>
                    <a:lnTo>
                      <a:pt x="99" y="120"/>
                    </a:lnTo>
                    <a:lnTo>
                      <a:pt x="99" y="80"/>
                    </a:lnTo>
                    <a:lnTo>
                      <a:pt x="0" y="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04C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8" name="Rectangle 34"/>
              <p:cNvSpPr>
                <a:spLocks noChangeArrowheads="1"/>
              </p:cNvSpPr>
              <p:nvPr/>
            </p:nvSpPr>
            <p:spPr bwMode="gray">
              <a:xfrm>
                <a:off x="2046446" y="5988118"/>
                <a:ext cx="85725" cy="107882"/>
              </a:xfrm>
              <a:prstGeom prst="rect">
                <a:avLst/>
              </a:prstGeom>
              <a:solidFill>
                <a:srgbClr val="D614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29" name="Rectangle 35"/>
              <p:cNvSpPr>
                <a:spLocks noChangeArrowheads="1"/>
              </p:cNvSpPr>
              <p:nvPr/>
            </p:nvSpPr>
            <p:spPr bwMode="gray">
              <a:xfrm>
                <a:off x="1905000" y="5933495"/>
                <a:ext cx="141446" cy="54624"/>
              </a:xfrm>
              <a:prstGeom prst="rect">
                <a:avLst/>
              </a:prstGeom>
              <a:solidFill>
                <a:srgbClr val="C93C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30" name="Rectangle 36"/>
              <p:cNvSpPr>
                <a:spLocks noChangeArrowheads="1"/>
              </p:cNvSpPr>
              <p:nvPr/>
            </p:nvSpPr>
            <p:spPr bwMode="gray">
              <a:xfrm>
                <a:off x="1905000" y="5988118"/>
                <a:ext cx="141446" cy="107882"/>
              </a:xfrm>
              <a:prstGeom prst="rect">
                <a:avLst/>
              </a:prstGeom>
              <a:solidFill>
                <a:srgbClr val="C01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</p:grpSp>
        <p:grpSp>
          <p:nvGrpSpPr>
            <p:cNvPr id="104" name="Group 32"/>
            <p:cNvGrpSpPr/>
            <p:nvPr/>
          </p:nvGrpSpPr>
          <p:grpSpPr>
            <a:xfrm>
              <a:off x="518032" y="978681"/>
              <a:ext cx="4572000" cy="2667393"/>
              <a:chOff x="518032" y="978681"/>
              <a:chExt cx="4572000" cy="2667393"/>
            </a:xfrm>
          </p:grpSpPr>
          <p:sp>
            <p:nvSpPr>
              <p:cNvPr id="105" name="Rectangle 37"/>
              <p:cNvSpPr>
                <a:spLocks noChangeArrowheads="1"/>
              </p:cNvSpPr>
              <p:nvPr userDrawn="1"/>
            </p:nvSpPr>
            <p:spPr bwMode="black">
              <a:xfrm>
                <a:off x="3295650" y="978681"/>
                <a:ext cx="1143000" cy="263229"/>
              </a:xfrm>
              <a:prstGeom prst="rect">
                <a:avLst/>
              </a:prstGeom>
              <a:solidFill>
                <a:srgbClr val="A10000"/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  <p:sp>
            <p:nvSpPr>
              <p:cNvPr id="106" name="Freeform 7"/>
              <p:cNvSpPr>
                <a:spLocks noEditPoints="1"/>
              </p:cNvSpPr>
              <p:nvPr userDrawn="1"/>
            </p:nvSpPr>
            <p:spPr bwMode="black">
              <a:xfrm>
                <a:off x="518032" y="1922794"/>
                <a:ext cx="4572000" cy="1723280"/>
              </a:xfrm>
              <a:custGeom>
                <a:avLst/>
                <a:gdLst/>
                <a:ahLst/>
                <a:cxnLst>
                  <a:cxn ang="0">
                    <a:pos x="581" y="233"/>
                  </a:cxn>
                  <a:cxn ang="0">
                    <a:pos x="538" y="949"/>
                  </a:cxn>
                  <a:cxn ang="0">
                    <a:pos x="630" y="946"/>
                  </a:cxn>
                  <a:cxn ang="0">
                    <a:pos x="793" y="880"/>
                  </a:cxn>
                  <a:cxn ang="0">
                    <a:pos x="886" y="728"/>
                  </a:cxn>
                  <a:cxn ang="0">
                    <a:pos x="905" y="505"/>
                  </a:cxn>
                  <a:cxn ang="0">
                    <a:pos x="850" y="329"/>
                  </a:cxn>
                  <a:cxn ang="0">
                    <a:pos x="727" y="241"/>
                  </a:cxn>
                  <a:cxn ang="0">
                    <a:pos x="521" y="3"/>
                  </a:cxn>
                  <a:cxn ang="0">
                    <a:pos x="643" y="74"/>
                  </a:cxn>
                  <a:cxn ang="0">
                    <a:pos x="761" y="24"/>
                  </a:cxn>
                  <a:cxn ang="0">
                    <a:pos x="855" y="9"/>
                  </a:cxn>
                  <a:cxn ang="0">
                    <a:pos x="1026" y="40"/>
                  </a:cxn>
                  <a:cxn ang="0">
                    <a:pos x="1180" y="172"/>
                  </a:cxn>
                  <a:cxn ang="0">
                    <a:pos x="1265" y="383"/>
                  </a:cxn>
                  <a:cxn ang="0">
                    <a:pos x="1265" y="641"/>
                  </a:cxn>
                  <a:cxn ang="0">
                    <a:pos x="1175" y="857"/>
                  </a:cxn>
                  <a:cxn ang="0">
                    <a:pos x="1005" y="1006"/>
                  </a:cxn>
                  <a:cxn ang="0">
                    <a:pos x="766" y="1074"/>
                  </a:cxn>
                  <a:cxn ang="0">
                    <a:pos x="601" y="1074"/>
                  </a:cxn>
                  <a:cxn ang="0">
                    <a:pos x="692" y="1447"/>
                  </a:cxn>
                  <a:cxn ang="0">
                    <a:pos x="171" y="1408"/>
                  </a:cxn>
                  <a:cxn ang="0">
                    <a:pos x="413" y="3"/>
                  </a:cxn>
                  <a:cxn ang="0">
                    <a:pos x="3876" y="20"/>
                  </a:cxn>
                  <a:cxn ang="0">
                    <a:pos x="4036" y="100"/>
                  </a:cxn>
                  <a:cxn ang="0">
                    <a:pos x="4113" y="232"/>
                  </a:cxn>
                  <a:cxn ang="0">
                    <a:pos x="4091" y="362"/>
                  </a:cxn>
                  <a:cxn ang="0">
                    <a:pos x="3995" y="436"/>
                  </a:cxn>
                  <a:cxn ang="0">
                    <a:pos x="3859" y="438"/>
                  </a:cxn>
                  <a:cxn ang="0">
                    <a:pos x="3757" y="114"/>
                  </a:cxn>
                  <a:cxn ang="0">
                    <a:pos x="3597" y="187"/>
                  </a:cxn>
                  <a:cxn ang="0">
                    <a:pos x="3508" y="339"/>
                  </a:cxn>
                  <a:cxn ang="0">
                    <a:pos x="3489" y="565"/>
                  </a:cxn>
                  <a:cxn ang="0">
                    <a:pos x="3547" y="753"/>
                  </a:cxn>
                  <a:cxn ang="0">
                    <a:pos x="3668" y="869"/>
                  </a:cxn>
                  <a:cxn ang="0">
                    <a:pos x="3821" y="896"/>
                  </a:cxn>
                  <a:cxn ang="0">
                    <a:pos x="3931" y="872"/>
                  </a:cxn>
                  <a:cxn ang="0">
                    <a:pos x="4079" y="810"/>
                  </a:cxn>
                  <a:cxn ang="0">
                    <a:pos x="4016" y="1024"/>
                  </a:cxn>
                  <a:cxn ang="0">
                    <a:pos x="3830" y="1080"/>
                  </a:cxn>
                  <a:cxn ang="0">
                    <a:pos x="3651" y="1095"/>
                  </a:cxn>
                  <a:cxn ang="0">
                    <a:pos x="3426" y="1060"/>
                  </a:cxn>
                  <a:cxn ang="0">
                    <a:pos x="3255" y="947"/>
                  </a:cxn>
                  <a:cxn ang="0">
                    <a:pos x="3140" y="772"/>
                  </a:cxn>
                  <a:cxn ang="0">
                    <a:pos x="3101" y="561"/>
                  </a:cxn>
                  <a:cxn ang="0">
                    <a:pos x="3153" y="318"/>
                  </a:cxn>
                  <a:cxn ang="0">
                    <a:pos x="3293" y="135"/>
                  </a:cxn>
                  <a:cxn ang="0">
                    <a:pos x="3508" y="27"/>
                  </a:cxn>
                  <a:cxn ang="0">
                    <a:pos x="2910" y="0"/>
                  </a:cxn>
                  <a:cxn ang="0">
                    <a:pos x="3040" y="52"/>
                  </a:cxn>
                  <a:cxn ang="0">
                    <a:pos x="3093" y="178"/>
                  </a:cxn>
                  <a:cxn ang="0">
                    <a:pos x="3071" y="277"/>
                  </a:cxn>
                  <a:cxn ang="0">
                    <a:pos x="3004" y="393"/>
                  </a:cxn>
                  <a:cxn ang="0">
                    <a:pos x="2876" y="561"/>
                  </a:cxn>
                  <a:cxn ang="0">
                    <a:pos x="1784" y="1078"/>
                  </a:cxn>
                  <a:cxn ang="0">
                    <a:pos x="1313" y="118"/>
                  </a:cxn>
                  <a:cxn ang="0">
                    <a:pos x="2247" y="25"/>
                  </a:cxn>
                  <a:cxn ang="0">
                    <a:pos x="2759" y="62"/>
                  </a:cxn>
                  <a:cxn ang="0">
                    <a:pos x="2872" y="4"/>
                  </a:cxn>
                </a:cxnLst>
                <a:rect l="0" t="0" r="r" b="b"/>
                <a:pathLst>
                  <a:path w="4127" h="1544">
                    <a:moveTo>
                      <a:pt x="640" y="229"/>
                    </a:moveTo>
                    <a:lnTo>
                      <a:pt x="622" y="229"/>
                    </a:lnTo>
                    <a:lnTo>
                      <a:pt x="603" y="230"/>
                    </a:lnTo>
                    <a:lnTo>
                      <a:pt x="581" y="233"/>
                    </a:lnTo>
                    <a:lnTo>
                      <a:pt x="553" y="235"/>
                    </a:lnTo>
                    <a:lnTo>
                      <a:pt x="521" y="241"/>
                    </a:lnTo>
                    <a:lnTo>
                      <a:pt x="521" y="947"/>
                    </a:lnTo>
                    <a:lnTo>
                      <a:pt x="538" y="949"/>
                    </a:lnTo>
                    <a:lnTo>
                      <a:pt x="553" y="949"/>
                    </a:lnTo>
                    <a:lnTo>
                      <a:pt x="566" y="949"/>
                    </a:lnTo>
                    <a:lnTo>
                      <a:pt x="578" y="949"/>
                    </a:lnTo>
                    <a:lnTo>
                      <a:pt x="630" y="946"/>
                    </a:lnTo>
                    <a:lnTo>
                      <a:pt x="677" y="937"/>
                    </a:lnTo>
                    <a:lnTo>
                      <a:pt x="720" y="924"/>
                    </a:lnTo>
                    <a:lnTo>
                      <a:pt x="758" y="905"/>
                    </a:lnTo>
                    <a:lnTo>
                      <a:pt x="793" y="880"/>
                    </a:lnTo>
                    <a:lnTo>
                      <a:pt x="824" y="850"/>
                    </a:lnTo>
                    <a:lnTo>
                      <a:pt x="849" y="815"/>
                    </a:lnTo>
                    <a:lnTo>
                      <a:pt x="870" y="775"/>
                    </a:lnTo>
                    <a:lnTo>
                      <a:pt x="886" y="728"/>
                    </a:lnTo>
                    <a:lnTo>
                      <a:pt x="897" y="678"/>
                    </a:lnTo>
                    <a:lnTo>
                      <a:pt x="905" y="622"/>
                    </a:lnTo>
                    <a:lnTo>
                      <a:pt x="907" y="561"/>
                    </a:lnTo>
                    <a:lnTo>
                      <a:pt x="905" y="505"/>
                    </a:lnTo>
                    <a:lnTo>
                      <a:pt x="897" y="452"/>
                    </a:lnTo>
                    <a:lnTo>
                      <a:pt x="886" y="407"/>
                    </a:lnTo>
                    <a:lnTo>
                      <a:pt x="870" y="366"/>
                    </a:lnTo>
                    <a:lnTo>
                      <a:pt x="850" y="329"/>
                    </a:lnTo>
                    <a:lnTo>
                      <a:pt x="826" y="299"/>
                    </a:lnTo>
                    <a:lnTo>
                      <a:pt x="797" y="274"/>
                    </a:lnTo>
                    <a:lnTo>
                      <a:pt x="763" y="254"/>
                    </a:lnTo>
                    <a:lnTo>
                      <a:pt x="727" y="241"/>
                    </a:lnTo>
                    <a:lnTo>
                      <a:pt x="686" y="232"/>
                    </a:lnTo>
                    <a:lnTo>
                      <a:pt x="640" y="229"/>
                    </a:lnTo>
                    <a:close/>
                    <a:moveTo>
                      <a:pt x="413" y="3"/>
                    </a:moveTo>
                    <a:lnTo>
                      <a:pt x="521" y="3"/>
                    </a:lnTo>
                    <a:lnTo>
                      <a:pt x="521" y="143"/>
                    </a:lnTo>
                    <a:lnTo>
                      <a:pt x="566" y="117"/>
                    </a:lnTo>
                    <a:lnTo>
                      <a:pt x="607" y="93"/>
                    </a:lnTo>
                    <a:lnTo>
                      <a:pt x="643" y="74"/>
                    </a:lnTo>
                    <a:lnTo>
                      <a:pt x="677" y="57"/>
                    </a:lnTo>
                    <a:lnTo>
                      <a:pt x="707" y="44"/>
                    </a:lnTo>
                    <a:lnTo>
                      <a:pt x="735" y="33"/>
                    </a:lnTo>
                    <a:lnTo>
                      <a:pt x="761" y="24"/>
                    </a:lnTo>
                    <a:lnTo>
                      <a:pt x="785" y="18"/>
                    </a:lnTo>
                    <a:lnTo>
                      <a:pt x="809" y="13"/>
                    </a:lnTo>
                    <a:lnTo>
                      <a:pt x="831" y="10"/>
                    </a:lnTo>
                    <a:lnTo>
                      <a:pt x="855" y="9"/>
                    </a:lnTo>
                    <a:lnTo>
                      <a:pt x="879" y="8"/>
                    </a:lnTo>
                    <a:lnTo>
                      <a:pt x="931" y="12"/>
                    </a:lnTo>
                    <a:lnTo>
                      <a:pt x="980" y="23"/>
                    </a:lnTo>
                    <a:lnTo>
                      <a:pt x="1026" y="40"/>
                    </a:lnTo>
                    <a:lnTo>
                      <a:pt x="1070" y="64"/>
                    </a:lnTo>
                    <a:lnTo>
                      <a:pt x="1110" y="94"/>
                    </a:lnTo>
                    <a:lnTo>
                      <a:pt x="1148" y="130"/>
                    </a:lnTo>
                    <a:lnTo>
                      <a:pt x="1180" y="172"/>
                    </a:lnTo>
                    <a:lnTo>
                      <a:pt x="1209" y="218"/>
                    </a:lnTo>
                    <a:lnTo>
                      <a:pt x="1233" y="268"/>
                    </a:lnTo>
                    <a:lnTo>
                      <a:pt x="1252" y="324"/>
                    </a:lnTo>
                    <a:lnTo>
                      <a:pt x="1265" y="383"/>
                    </a:lnTo>
                    <a:lnTo>
                      <a:pt x="1274" y="446"/>
                    </a:lnTo>
                    <a:lnTo>
                      <a:pt x="1278" y="512"/>
                    </a:lnTo>
                    <a:lnTo>
                      <a:pt x="1274" y="578"/>
                    </a:lnTo>
                    <a:lnTo>
                      <a:pt x="1265" y="641"/>
                    </a:lnTo>
                    <a:lnTo>
                      <a:pt x="1252" y="701"/>
                    </a:lnTo>
                    <a:lnTo>
                      <a:pt x="1232" y="756"/>
                    </a:lnTo>
                    <a:lnTo>
                      <a:pt x="1205" y="809"/>
                    </a:lnTo>
                    <a:lnTo>
                      <a:pt x="1175" y="857"/>
                    </a:lnTo>
                    <a:lnTo>
                      <a:pt x="1140" y="901"/>
                    </a:lnTo>
                    <a:lnTo>
                      <a:pt x="1099" y="941"/>
                    </a:lnTo>
                    <a:lnTo>
                      <a:pt x="1054" y="976"/>
                    </a:lnTo>
                    <a:lnTo>
                      <a:pt x="1005" y="1006"/>
                    </a:lnTo>
                    <a:lnTo>
                      <a:pt x="951" y="1031"/>
                    </a:lnTo>
                    <a:lnTo>
                      <a:pt x="894" y="1051"/>
                    </a:lnTo>
                    <a:lnTo>
                      <a:pt x="831" y="1065"/>
                    </a:lnTo>
                    <a:lnTo>
                      <a:pt x="766" y="1074"/>
                    </a:lnTo>
                    <a:lnTo>
                      <a:pt x="696" y="1078"/>
                    </a:lnTo>
                    <a:lnTo>
                      <a:pt x="670" y="1078"/>
                    </a:lnTo>
                    <a:lnTo>
                      <a:pt x="637" y="1076"/>
                    </a:lnTo>
                    <a:lnTo>
                      <a:pt x="601" y="1074"/>
                    </a:lnTo>
                    <a:lnTo>
                      <a:pt x="561" y="1071"/>
                    </a:lnTo>
                    <a:lnTo>
                      <a:pt x="521" y="1068"/>
                    </a:lnTo>
                    <a:lnTo>
                      <a:pt x="521" y="1408"/>
                    </a:lnTo>
                    <a:lnTo>
                      <a:pt x="692" y="1447"/>
                    </a:lnTo>
                    <a:lnTo>
                      <a:pt x="692" y="1544"/>
                    </a:lnTo>
                    <a:lnTo>
                      <a:pt x="18" y="1544"/>
                    </a:lnTo>
                    <a:lnTo>
                      <a:pt x="18" y="1447"/>
                    </a:lnTo>
                    <a:lnTo>
                      <a:pt x="171" y="1408"/>
                    </a:lnTo>
                    <a:lnTo>
                      <a:pt x="171" y="229"/>
                    </a:lnTo>
                    <a:lnTo>
                      <a:pt x="0" y="229"/>
                    </a:lnTo>
                    <a:lnTo>
                      <a:pt x="0" y="128"/>
                    </a:lnTo>
                    <a:lnTo>
                      <a:pt x="413" y="3"/>
                    </a:lnTo>
                    <a:close/>
                    <a:moveTo>
                      <a:pt x="3711" y="0"/>
                    </a:moveTo>
                    <a:lnTo>
                      <a:pt x="3770" y="3"/>
                    </a:lnTo>
                    <a:lnTo>
                      <a:pt x="3825" y="9"/>
                    </a:lnTo>
                    <a:lnTo>
                      <a:pt x="3876" y="20"/>
                    </a:lnTo>
                    <a:lnTo>
                      <a:pt x="3923" y="34"/>
                    </a:lnTo>
                    <a:lnTo>
                      <a:pt x="3965" y="53"/>
                    </a:lnTo>
                    <a:lnTo>
                      <a:pt x="4004" y="75"/>
                    </a:lnTo>
                    <a:lnTo>
                      <a:pt x="4036" y="100"/>
                    </a:lnTo>
                    <a:lnTo>
                      <a:pt x="4064" y="129"/>
                    </a:lnTo>
                    <a:lnTo>
                      <a:pt x="4086" y="160"/>
                    </a:lnTo>
                    <a:lnTo>
                      <a:pt x="4103" y="194"/>
                    </a:lnTo>
                    <a:lnTo>
                      <a:pt x="4113" y="232"/>
                    </a:lnTo>
                    <a:lnTo>
                      <a:pt x="4117" y="271"/>
                    </a:lnTo>
                    <a:lnTo>
                      <a:pt x="4114" y="304"/>
                    </a:lnTo>
                    <a:lnTo>
                      <a:pt x="4105" y="334"/>
                    </a:lnTo>
                    <a:lnTo>
                      <a:pt x="4091" y="362"/>
                    </a:lnTo>
                    <a:lnTo>
                      <a:pt x="4074" y="387"/>
                    </a:lnTo>
                    <a:lnTo>
                      <a:pt x="4051" y="407"/>
                    </a:lnTo>
                    <a:lnTo>
                      <a:pt x="4025" y="423"/>
                    </a:lnTo>
                    <a:lnTo>
                      <a:pt x="3995" y="436"/>
                    </a:lnTo>
                    <a:lnTo>
                      <a:pt x="3961" y="443"/>
                    </a:lnTo>
                    <a:lnTo>
                      <a:pt x="3925" y="446"/>
                    </a:lnTo>
                    <a:lnTo>
                      <a:pt x="3891" y="444"/>
                    </a:lnTo>
                    <a:lnTo>
                      <a:pt x="3859" y="438"/>
                    </a:lnTo>
                    <a:lnTo>
                      <a:pt x="3826" y="428"/>
                    </a:lnTo>
                    <a:lnTo>
                      <a:pt x="3792" y="413"/>
                    </a:lnTo>
                    <a:lnTo>
                      <a:pt x="3757" y="394"/>
                    </a:lnTo>
                    <a:lnTo>
                      <a:pt x="3757" y="114"/>
                    </a:lnTo>
                    <a:lnTo>
                      <a:pt x="3711" y="125"/>
                    </a:lnTo>
                    <a:lnTo>
                      <a:pt x="3668" y="140"/>
                    </a:lnTo>
                    <a:lnTo>
                      <a:pt x="3631" y="162"/>
                    </a:lnTo>
                    <a:lnTo>
                      <a:pt x="3597" y="187"/>
                    </a:lnTo>
                    <a:lnTo>
                      <a:pt x="3568" y="218"/>
                    </a:lnTo>
                    <a:lnTo>
                      <a:pt x="3543" y="253"/>
                    </a:lnTo>
                    <a:lnTo>
                      <a:pt x="3523" y="294"/>
                    </a:lnTo>
                    <a:lnTo>
                      <a:pt x="3508" y="339"/>
                    </a:lnTo>
                    <a:lnTo>
                      <a:pt x="3497" y="391"/>
                    </a:lnTo>
                    <a:lnTo>
                      <a:pt x="3489" y="447"/>
                    </a:lnTo>
                    <a:lnTo>
                      <a:pt x="3487" y="507"/>
                    </a:lnTo>
                    <a:lnTo>
                      <a:pt x="3489" y="565"/>
                    </a:lnTo>
                    <a:lnTo>
                      <a:pt x="3497" y="617"/>
                    </a:lnTo>
                    <a:lnTo>
                      <a:pt x="3509" y="667"/>
                    </a:lnTo>
                    <a:lnTo>
                      <a:pt x="3526" y="712"/>
                    </a:lnTo>
                    <a:lnTo>
                      <a:pt x="3547" y="753"/>
                    </a:lnTo>
                    <a:lnTo>
                      <a:pt x="3571" y="790"/>
                    </a:lnTo>
                    <a:lnTo>
                      <a:pt x="3600" y="821"/>
                    </a:lnTo>
                    <a:lnTo>
                      <a:pt x="3632" y="847"/>
                    </a:lnTo>
                    <a:lnTo>
                      <a:pt x="3668" y="869"/>
                    </a:lnTo>
                    <a:lnTo>
                      <a:pt x="3707" y="885"/>
                    </a:lnTo>
                    <a:lnTo>
                      <a:pt x="3750" y="894"/>
                    </a:lnTo>
                    <a:lnTo>
                      <a:pt x="3795" y="897"/>
                    </a:lnTo>
                    <a:lnTo>
                      <a:pt x="3821" y="896"/>
                    </a:lnTo>
                    <a:lnTo>
                      <a:pt x="3847" y="894"/>
                    </a:lnTo>
                    <a:lnTo>
                      <a:pt x="3874" y="889"/>
                    </a:lnTo>
                    <a:lnTo>
                      <a:pt x="3901" y="881"/>
                    </a:lnTo>
                    <a:lnTo>
                      <a:pt x="3931" y="872"/>
                    </a:lnTo>
                    <a:lnTo>
                      <a:pt x="3964" y="861"/>
                    </a:lnTo>
                    <a:lnTo>
                      <a:pt x="3999" y="846"/>
                    </a:lnTo>
                    <a:lnTo>
                      <a:pt x="4036" y="830"/>
                    </a:lnTo>
                    <a:lnTo>
                      <a:pt x="4079" y="810"/>
                    </a:lnTo>
                    <a:lnTo>
                      <a:pt x="4127" y="787"/>
                    </a:lnTo>
                    <a:lnTo>
                      <a:pt x="4127" y="976"/>
                    </a:lnTo>
                    <a:lnTo>
                      <a:pt x="4069" y="1001"/>
                    </a:lnTo>
                    <a:lnTo>
                      <a:pt x="4016" y="1024"/>
                    </a:lnTo>
                    <a:lnTo>
                      <a:pt x="3966" y="1041"/>
                    </a:lnTo>
                    <a:lnTo>
                      <a:pt x="3919" y="1058"/>
                    </a:lnTo>
                    <a:lnTo>
                      <a:pt x="3874" y="1070"/>
                    </a:lnTo>
                    <a:lnTo>
                      <a:pt x="3830" y="1080"/>
                    </a:lnTo>
                    <a:lnTo>
                      <a:pt x="3786" y="1086"/>
                    </a:lnTo>
                    <a:lnTo>
                      <a:pt x="3742" y="1091"/>
                    </a:lnTo>
                    <a:lnTo>
                      <a:pt x="3697" y="1094"/>
                    </a:lnTo>
                    <a:lnTo>
                      <a:pt x="3651" y="1095"/>
                    </a:lnTo>
                    <a:lnTo>
                      <a:pt x="3588" y="1093"/>
                    </a:lnTo>
                    <a:lnTo>
                      <a:pt x="3530" y="1086"/>
                    </a:lnTo>
                    <a:lnTo>
                      <a:pt x="3476" y="1075"/>
                    </a:lnTo>
                    <a:lnTo>
                      <a:pt x="3426" y="1060"/>
                    </a:lnTo>
                    <a:lnTo>
                      <a:pt x="3378" y="1039"/>
                    </a:lnTo>
                    <a:lnTo>
                      <a:pt x="3334" y="1014"/>
                    </a:lnTo>
                    <a:lnTo>
                      <a:pt x="3294" y="984"/>
                    </a:lnTo>
                    <a:lnTo>
                      <a:pt x="3255" y="947"/>
                    </a:lnTo>
                    <a:lnTo>
                      <a:pt x="3219" y="907"/>
                    </a:lnTo>
                    <a:lnTo>
                      <a:pt x="3188" y="865"/>
                    </a:lnTo>
                    <a:lnTo>
                      <a:pt x="3162" y="820"/>
                    </a:lnTo>
                    <a:lnTo>
                      <a:pt x="3140" y="772"/>
                    </a:lnTo>
                    <a:lnTo>
                      <a:pt x="3124" y="722"/>
                    </a:lnTo>
                    <a:lnTo>
                      <a:pt x="3111" y="670"/>
                    </a:lnTo>
                    <a:lnTo>
                      <a:pt x="3104" y="616"/>
                    </a:lnTo>
                    <a:lnTo>
                      <a:pt x="3101" y="561"/>
                    </a:lnTo>
                    <a:lnTo>
                      <a:pt x="3105" y="494"/>
                    </a:lnTo>
                    <a:lnTo>
                      <a:pt x="3115" y="433"/>
                    </a:lnTo>
                    <a:lnTo>
                      <a:pt x="3130" y="373"/>
                    </a:lnTo>
                    <a:lnTo>
                      <a:pt x="3153" y="318"/>
                    </a:lnTo>
                    <a:lnTo>
                      <a:pt x="3179" y="267"/>
                    </a:lnTo>
                    <a:lnTo>
                      <a:pt x="3213" y="219"/>
                    </a:lnTo>
                    <a:lnTo>
                      <a:pt x="3250" y="175"/>
                    </a:lnTo>
                    <a:lnTo>
                      <a:pt x="3293" y="135"/>
                    </a:lnTo>
                    <a:lnTo>
                      <a:pt x="3341" y="102"/>
                    </a:lnTo>
                    <a:lnTo>
                      <a:pt x="3392" y="72"/>
                    </a:lnTo>
                    <a:lnTo>
                      <a:pt x="3448" y="47"/>
                    </a:lnTo>
                    <a:lnTo>
                      <a:pt x="3508" y="27"/>
                    </a:lnTo>
                    <a:lnTo>
                      <a:pt x="3573" y="12"/>
                    </a:lnTo>
                    <a:lnTo>
                      <a:pt x="3640" y="3"/>
                    </a:lnTo>
                    <a:lnTo>
                      <a:pt x="3711" y="0"/>
                    </a:lnTo>
                    <a:close/>
                    <a:moveTo>
                      <a:pt x="2910" y="0"/>
                    </a:moveTo>
                    <a:lnTo>
                      <a:pt x="2948" y="4"/>
                    </a:lnTo>
                    <a:lnTo>
                      <a:pt x="2983" y="14"/>
                    </a:lnTo>
                    <a:lnTo>
                      <a:pt x="3014" y="30"/>
                    </a:lnTo>
                    <a:lnTo>
                      <a:pt x="3040" y="52"/>
                    </a:lnTo>
                    <a:lnTo>
                      <a:pt x="3063" y="78"/>
                    </a:lnTo>
                    <a:lnTo>
                      <a:pt x="3079" y="109"/>
                    </a:lnTo>
                    <a:lnTo>
                      <a:pt x="3089" y="142"/>
                    </a:lnTo>
                    <a:lnTo>
                      <a:pt x="3093" y="178"/>
                    </a:lnTo>
                    <a:lnTo>
                      <a:pt x="3091" y="203"/>
                    </a:lnTo>
                    <a:lnTo>
                      <a:pt x="3088" y="227"/>
                    </a:lnTo>
                    <a:lnTo>
                      <a:pt x="3081" y="252"/>
                    </a:lnTo>
                    <a:lnTo>
                      <a:pt x="3071" y="277"/>
                    </a:lnTo>
                    <a:lnTo>
                      <a:pt x="3060" y="303"/>
                    </a:lnTo>
                    <a:lnTo>
                      <a:pt x="3044" y="331"/>
                    </a:lnTo>
                    <a:lnTo>
                      <a:pt x="3025" y="361"/>
                    </a:lnTo>
                    <a:lnTo>
                      <a:pt x="3004" y="393"/>
                    </a:lnTo>
                    <a:lnTo>
                      <a:pt x="2978" y="429"/>
                    </a:lnTo>
                    <a:lnTo>
                      <a:pt x="2948" y="468"/>
                    </a:lnTo>
                    <a:lnTo>
                      <a:pt x="2914" y="512"/>
                    </a:lnTo>
                    <a:lnTo>
                      <a:pt x="2876" y="561"/>
                    </a:lnTo>
                    <a:lnTo>
                      <a:pt x="2472" y="1078"/>
                    </a:lnTo>
                    <a:lnTo>
                      <a:pt x="2182" y="1078"/>
                    </a:lnTo>
                    <a:lnTo>
                      <a:pt x="2182" y="424"/>
                    </a:lnTo>
                    <a:lnTo>
                      <a:pt x="1784" y="1078"/>
                    </a:lnTo>
                    <a:lnTo>
                      <a:pt x="1518" y="1078"/>
                    </a:lnTo>
                    <a:lnTo>
                      <a:pt x="1518" y="234"/>
                    </a:lnTo>
                    <a:lnTo>
                      <a:pt x="1313" y="214"/>
                    </a:lnTo>
                    <a:lnTo>
                      <a:pt x="1313" y="118"/>
                    </a:lnTo>
                    <a:lnTo>
                      <a:pt x="1690" y="25"/>
                    </a:lnTo>
                    <a:lnTo>
                      <a:pt x="1832" y="25"/>
                    </a:lnTo>
                    <a:lnTo>
                      <a:pt x="1832" y="713"/>
                    </a:lnTo>
                    <a:lnTo>
                      <a:pt x="2247" y="25"/>
                    </a:lnTo>
                    <a:lnTo>
                      <a:pt x="2497" y="25"/>
                    </a:lnTo>
                    <a:lnTo>
                      <a:pt x="2497" y="822"/>
                    </a:lnTo>
                    <a:lnTo>
                      <a:pt x="2759" y="473"/>
                    </a:lnTo>
                    <a:lnTo>
                      <a:pt x="2759" y="62"/>
                    </a:lnTo>
                    <a:lnTo>
                      <a:pt x="2779" y="44"/>
                    </a:lnTo>
                    <a:lnTo>
                      <a:pt x="2806" y="27"/>
                    </a:lnTo>
                    <a:lnTo>
                      <a:pt x="2837" y="13"/>
                    </a:lnTo>
                    <a:lnTo>
                      <a:pt x="2872" y="4"/>
                    </a:lnTo>
                    <a:lnTo>
                      <a:pt x="2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800" noProof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97634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lien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 bwMode="gray">
          <a:xfrm>
            <a:off x="2336801" y="2"/>
            <a:ext cx="9855200" cy="6176009"/>
            <a:chOff x="19140488" y="13674"/>
            <a:chExt cx="7443798" cy="6145827"/>
          </a:xfrm>
        </p:grpSpPr>
        <p:sp>
          <p:nvSpPr>
            <p:cNvPr id="35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7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3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4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50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51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52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</p:grpSp>
      <p:sp>
        <p:nvSpPr>
          <p:cNvPr id="31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812801" y="3048000"/>
            <a:ext cx="1219200" cy="76200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grpSp>
        <p:nvGrpSpPr>
          <p:cNvPr id="3" name="Group 31"/>
          <p:cNvGrpSpPr/>
          <p:nvPr/>
        </p:nvGrpSpPr>
        <p:grpSpPr>
          <a:xfrm>
            <a:off x="652115" y="2901698"/>
            <a:ext cx="1613003" cy="151219"/>
            <a:chOff x="489087" y="2521685"/>
            <a:chExt cx="1209752" cy="151219"/>
          </a:xfrm>
        </p:grpSpPr>
        <p:cxnSp>
          <p:nvCxnSpPr>
            <p:cNvPr id="33" name="Straight Connector 32"/>
            <p:cNvCxnSpPr/>
            <p:nvPr userDrawn="1"/>
          </p:nvCxnSpPr>
          <p:spPr>
            <a:xfrm rot="10800000">
              <a:off x="489087" y="2521686"/>
              <a:ext cx="1209752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 userDrawn="1"/>
          </p:nvCxnSpPr>
          <p:spPr>
            <a:xfrm rot="5400000">
              <a:off x="413478" y="2597295"/>
              <a:ext cx="151219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2527301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Click to add the presentation’s main title</a:t>
            </a:r>
          </a:p>
        </p:txBody>
      </p:sp>
      <p:sp>
        <p:nvSpPr>
          <p:cNvPr id="46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527301" y="1828800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  <p:sp>
        <p:nvSpPr>
          <p:cNvPr id="47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527300" y="374904"/>
            <a:ext cx="5474208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/>
              <a:t>www.pwc.com</a:t>
            </a:r>
          </a:p>
        </p:txBody>
      </p:sp>
      <p:grpSp>
        <p:nvGrpSpPr>
          <p:cNvPr id="96" name="Group 32"/>
          <p:cNvGrpSpPr/>
          <p:nvPr/>
        </p:nvGrpSpPr>
        <p:grpSpPr>
          <a:xfrm>
            <a:off x="1291456" y="6170992"/>
            <a:ext cx="1219200" cy="533479"/>
            <a:chOff x="518032" y="978681"/>
            <a:chExt cx="4572000" cy="2667393"/>
          </a:xfrm>
        </p:grpSpPr>
        <p:sp>
          <p:nvSpPr>
            <p:cNvPr id="97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noProof="0"/>
            </a:p>
          </p:txBody>
        </p:sp>
        <p:sp>
          <p:nvSpPr>
            <p:cNvPr id="98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noProof="0"/>
            </a:p>
          </p:txBody>
        </p:sp>
      </p:grpSp>
    </p:spTree>
    <p:extLst>
      <p:ext uri="{BB962C8B-B14F-4D97-AF65-F5344CB8AC3E}">
        <p14:creationId xmlns:p14="http://schemas.microsoft.com/office/powerpoint/2010/main" val="27648041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 bwMode="gray">
          <a:xfrm>
            <a:off x="2336801" y="2"/>
            <a:ext cx="9855200" cy="6176009"/>
            <a:chOff x="19140488" y="13674"/>
            <a:chExt cx="7443798" cy="6145827"/>
          </a:xfrm>
        </p:grpSpPr>
        <p:sp>
          <p:nvSpPr>
            <p:cNvPr id="28" name="Rectangle 17"/>
            <p:cNvSpPr>
              <a:spLocks noChangeArrowheads="1"/>
            </p:cNvSpPr>
            <p:nvPr/>
          </p:nvSpPr>
          <p:spPr bwMode="gray">
            <a:xfrm>
              <a:off x="19140488" y="4188799"/>
              <a:ext cx="2302206" cy="1970702"/>
            </a:xfrm>
            <a:prstGeom prst="rect">
              <a:avLst/>
            </a:prstGeom>
            <a:solidFill>
              <a:srgbClr val="9A170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gray">
            <a:xfrm>
              <a:off x="25663403" y="4032250"/>
              <a:ext cx="920883" cy="2127250"/>
            </a:xfrm>
            <a:prstGeom prst="rect">
              <a:avLst/>
            </a:prstGeom>
            <a:solidFill>
              <a:srgbClr val="F3BE2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gray">
            <a:xfrm>
              <a:off x="25049482" y="2899477"/>
              <a:ext cx="734694" cy="1289321"/>
            </a:xfrm>
            <a:prstGeom prst="rect">
              <a:avLst/>
            </a:prstGeom>
            <a:solidFill>
              <a:srgbClr val="F3BC8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gray">
            <a:xfrm>
              <a:off x="25049482" y="4032250"/>
              <a:ext cx="734693" cy="2127250"/>
            </a:xfrm>
            <a:prstGeom prst="rect">
              <a:avLst/>
            </a:prstGeom>
            <a:solidFill>
              <a:srgbClr val="E88C1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gray">
            <a:xfrm>
              <a:off x="24665780" y="706365"/>
              <a:ext cx="477045" cy="2263848"/>
            </a:xfrm>
            <a:prstGeom prst="rect">
              <a:avLst/>
            </a:prstGeom>
            <a:solidFill>
              <a:srgbClr val="E669A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33" name="Rectangle 12"/>
            <p:cNvSpPr>
              <a:spLocks noChangeArrowheads="1"/>
            </p:cNvSpPr>
            <p:nvPr/>
          </p:nvSpPr>
          <p:spPr bwMode="gray">
            <a:xfrm>
              <a:off x="24665780" y="2899478"/>
              <a:ext cx="477045" cy="1289321"/>
            </a:xfrm>
            <a:prstGeom prst="rect">
              <a:avLst/>
            </a:prstGeom>
            <a:solidFill>
              <a:srgbClr val="DB4D56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0" name="Rectangle 13"/>
            <p:cNvSpPr>
              <a:spLocks noChangeArrowheads="1"/>
            </p:cNvSpPr>
            <p:nvPr/>
          </p:nvSpPr>
          <p:spPr bwMode="gray">
            <a:xfrm>
              <a:off x="24665780" y="4032250"/>
              <a:ext cx="477045" cy="2127250"/>
            </a:xfrm>
            <a:prstGeom prst="rect">
              <a:avLst/>
            </a:prstGeom>
            <a:solidFill>
              <a:srgbClr val="D13A0D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1" name="Rectangle 14"/>
            <p:cNvSpPr>
              <a:spLocks noChangeArrowheads="1"/>
            </p:cNvSpPr>
            <p:nvPr/>
          </p:nvSpPr>
          <p:spPr bwMode="gray">
            <a:xfrm>
              <a:off x="19140488" y="669925"/>
              <a:ext cx="5662612" cy="2300288"/>
            </a:xfrm>
            <a:prstGeom prst="rect">
              <a:avLst/>
            </a:prstGeom>
            <a:solidFill>
              <a:srgbClr val="D74021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2" name="Rectangle 15"/>
            <p:cNvSpPr>
              <a:spLocks noChangeArrowheads="1"/>
            </p:cNvSpPr>
            <p:nvPr/>
          </p:nvSpPr>
          <p:spPr bwMode="gray">
            <a:xfrm>
              <a:off x="19140488" y="2899478"/>
              <a:ext cx="5662612" cy="1289321"/>
            </a:xfrm>
            <a:prstGeom prst="rect">
              <a:avLst/>
            </a:prstGeom>
            <a:solidFill>
              <a:srgbClr val="CD2F1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gray">
            <a:xfrm>
              <a:off x="19140488" y="4032250"/>
              <a:ext cx="5662612" cy="21272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567" y="0"/>
                </a:cxn>
                <a:cxn ang="0">
                  <a:pos x="3567" y="1340"/>
                </a:cxn>
                <a:cxn ang="0">
                  <a:pos x="1372" y="1340"/>
                </a:cxn>
                <a:cxn ang="0">
                  <a:pos x="1372" y="181"/>
                </a:cxn>
                <a:cxn ang="0">
                  <a:pos x="0" y="181"/>
                </a:cxn>
                <a:cxn ang="0">
                  <a:pos x="0" y="0"/>
                </a:cxn>
              </a:cxnLst>
              <a:rect l="0" t="0" r="r" b="b"/>
              <a:pathLst>
                <a:path w="3567" h="1340">
                  <a:moveTo>
                    <a:pt x="0" y="0"/>
                  </a:moveTo>
                  <a:lnTo>
                    <a:pt x="3567" y="0"/>
                  </a:lnTo>
                  <a:lnTo>
                    <a:pt x="3567" y="1340"/>
                  </a:lnTo>
                  <a:lnTo>
                    <a:pt x="1372" y="1340"/>
                  </a:lnTo>
                  <a:lnTo>
                    <a:pt x="137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4230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  <p:sp>
          <p:nvSpPr>
            <p:cNvPr id="44" name="Rectangle 10"/>
            <p:cNvSpPr>
              <a:spLocks noChangeArrowheads="1"/>
            </p:cNvSpPr>
            <p:nvPr/>
          </p:nvSpPr>
          <p:spPr bwMode="gray">
            <a:xfrm>
              <a:off x="19140488" y="13674"/>
              <a:ext cx="5662612" cy="692692"/>
            </a:xfrm>
            <a:prstGeom prst="rect">
              <a:avLst/>
            </a:prstGeom>
            <a:solidFill>
              <a:srgbClr val="EE9C3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/>
            </a:p>
          </p:txBody>
        </p:sp>
      </p:grpSp>
      <p:sp>
        <p:nvSpPr>
          <p:cNvPr id="54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2527301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the presentation’s main title</a:t>
            </a:r>
          </a:p>
        </p:txBody>
      </p:sp>
      <p:sp>
        <p:nvSpPr>
          <p:cNvPr id="55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527301" y="1828800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  <p:sp>
        <p:nvSpPr>
          <p:cNvPr id="56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527300" y="374904"/>
            <a:ext cx="5474208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/>
              <a:t>www.pwc.com</a:t>
            </a:r>
          </a:p>
        </p:txBody>
      </p:sp>
      <p:sp>
        <p:nvSpPr>
          <p:cNvPr id="17" name="Picture Placeholder 76"/>
          <p:cNvSpPr>
            <a:spLocks noGrp="1"/>
          </p:cNvSpPr>
          <p:nvPr>
            <p:ph type="pic" sz="quarter" idx="13"/>
          </p:nvPr>
        </p:nvSpPr>
        <p:spPr>
          <a:xfrm>
            <a:off x="2336800" y="2899978"/>
            <a:ext cx="8432800" cy="3272223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noProof="0"/>
              <a:t>Click icon to add picture</a:t>
            </a:r>
            <a:endParaRPr lang="en-GB" noProof="0" dirty="0"/>
          </a:p>
        </p:txBody>
      </p:sp>
      <p:grpSp>
        <p:nvGrpSpPr>
          <p:cNvPr id="18" name="Group 32"/>
          <p:cNvGrpSpPr/>
          <p:nvPr/>
        </p:nvGrpSpPr>
        <p:grpSpPr>
          <a:xfrm>
            <a:off x="1291456" y="6170992"/>
            <a:ext cx="1219200" cy="533479"/>
            <a:chOff x="518032" y="978681"/>
            <a:chExt cx="4572000" cy="2667393"/>
          </a:xfrm>
        </p:grpSpPr>
        <p:sp>
          <p:nvSpPr>
            <p:cNvPr id="19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rgbClr val="A1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noProof="0"/>
            </a:p>
          </p:txBody>
        </p:sp>
        <p:sp>
          <p:nvSpPr>
            <p:cNvPr id="21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noProof="0"/>
            </a:p>
          </p:txBody>
        </p:sp>
      </p:grpSp>
    </p:spTree>
    <p:extLst>
      <p:ext uri="{BB962C8B-B14F-4D97-AF65-F5344CB8AC3E}">
        <p14:creationId xmlns:p14="http://schemas.microsoft.com/office/powerpoint/2010/main" val="346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11200" y="6477001"/>
            <a:ext cx="3454400" cy="15240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4962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: Col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649"/>
          <p:cNvSpPr>
            <a:spLocks noChangeArrowheads="1"/>
          </p:cNvSpPr>
          <p:nvPr/>
        </p:nvSpPr>
        <p:spPr bwMode="gray">
          <a:xfrm>
            <a:off x="9855200" y="685802"/>
            <a:ext cx="2336800" cy="54863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/>
          </a:p>
        </p:txBody>
      </p:sp>
      <p:sp>
        <p:nvSpPr>
          <p:cNvPr id="81" name="Rectangle 648"/>
          <p:cNvSpPr>
            <a:spLocks noChangeArrowheads="1"/>
          </p:cNvSpPr>
          <p:nvPr/>
        </p:nvSpPr>
        <p:spPr bwMode="gray">
          <a:xfrm>
            <a:off x="2336800" y="0"/>
            <a:ext cx="7518400" cy="685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/>
          </a:p>
        </p:txBody>
      </p:sp>
      <p:sp>
        <p:nvSpPr>
          <p:cNvPr id="83" name="Rectangle 650"/>
          <p:cNvSpPr>
            <a:spLocks noChangeArrowheads="1"/>
          </p:cNvSpPr>
          <p:nvPr/>
        </p:nvSpPr>
        <p:spPr bwMode="gray">
          <a:xfrm>
            <a:off x="2336800" y="685800"/>
            <a:ext cx="7518400" cy="5486400"/>
          </a:xfrm>
          <a:prstGeom prst="rect">
            <a:avLst/>
          </a:prstGeom>
          <a:solidFill>
            <a:schemeClr val="tx2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 noProof="0"/>
          </a:p>
        </p:txBody>
      </p:sp>
      <p:sp>
        <p:nvSpPr>
          <p:cNvPr id="5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2527301" y="838200"/>
            <a:ext cx="7124700" cy="91440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3200" b="1" i="1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to add the presentation’s main title</a:t>
            </a:r>
          </a:p>
        </p:txBody>
      </p:sp>
      <p:sp>
        <p:nvSpPr>
          <p:cNvPr id="51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2527301" y="1828800"/>
            <a:ext cx="7124700" cy="91440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Aft>
                <a:spcPts val="0"/>
              </a:spcAft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buNone/>
              <a:defRPr sz="1800">
                <a:solidFill>
                  <a:schemeClr val="bg1"/>
                </a:solidFill>
                <a:latin typeface="+mj-lt"/>
              </a:defRPr>
            </a:lvl2pPr>
            <a:lvl3pPr marL="457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3pPr>
            <a:lvl4pPr marL="914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4pPr>
            <a:lvl5pPr marL="13716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5pPr>
            <a:lvl6pPr marL="18288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6pPr>
            <a:lvl7pPr marL="22860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7pPr>
            <a:lvl8pPr marL="27432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8pPr>
            <a:lvl9pPr marL="3200400" indent="0" algn="l">
              <a:buNone/>
              <a:defRPr sz="1800">
                <a:solidFill>
                  <a:schemeClr val="bg1"/>
                </a:solidFill>
                <a:latin typeface="+mj-lt"/>
              </a:defRPr>
            </a:lvl9pPr>
          </a:lstStyle>
          <a:p>
            <a:r>
              <a:rPr lang="en-GB" noProof="0" dirty="0"/>
              <a:t>Subtitle and date (move higher if title is only one line)</a:t>
            </a:r>
          </a:p>
        </p:txBody>
      </p:sp>
      <p:sp>
        <p:nvSpPr>
          <p:cNvPr id="52" name="Text Placeholder 3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527300" y="374904"/>
            <a:ext cx="5474208" cy="146304"/>
          </a:xfrm>
        </p:spPr>
        <p:txBody>
          <a:bodyPr/>
          <a:lstStyle>
            <a:lvl1pPr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GB" noProof="0"/>
              <a:t>www.pwc.com</a:t>
            </a:r>
          </a:p>
        </p:txBody>
      </p:sp>
      <p:grpSp>
        <p:nvGrpSpPr>
          <p:cNvPr id="11" name="Group 32"/>
          <p:cNvGrpSpPr/>
          <p:nvPr/>
        </p:nvGrpSpPr>
        <p:grpSpPr>
          <a:xfrm>
            <a:off x="1291456" y="6170992"/>
            <a:ext cx="1219200" cy="533479"/>
            <a:chOff x="518032" y="978681"/>
            <a:chExt cx="4572000" cy="2667393"/>
          </a:xfrm>
        </p:grpSpPr>
        <p:sp>
          <p:nvSpPr>
            <p:cNvPr id="12" name="Rectangle 37"/>
            <p:cNvSpPr>
              <a:spLocks noChangeArrowheads="1"/>
            </p:cNvSpPr>
            <p:nvPr userDrawn="1"/>
          </p:nvSpPr>
          <p:spPr bwMode="black">
            <a:xfrm>
              <a:off x="3295650" y="978681"/>
              <a:ext cx="1143000" cy="263229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noProof="0"/>
            </a:p>
          </p:txBody>
        </p:sp>
        <p:sp>
          <p:nvSpPr>
            <p:cNvPr id="13" name="Freeform 7"/>
            <p:cNvSpPr>
              <a:spLocks noEditPoints="1"/>
            </p:cNvSpPr>
            <p:nvPr userDrawn="1"/>
          </p:nvSpPr>
          <p:spPr bwMode="black">
            <a:xfrm>
              <a:off x="518032" y="1922794"/>
              <a:ext cx="4572000" cy="1723280"/>
            </a:xfrm>
            <a:custGeom>
              <a:avLst/>
              <a:gdLst/>
              <a:ahLst/>
              <a:cxnLst>
                <a:cxn ang="0">
                  <a:pos x="581" y="233"/>
                </a:cxn>
                <a:cxn ang="0">
                  <a:pos x="538" y="949"/>
                </a:cxn>
                <a:cxn ang="0">
                  <a:pos x="630" y="946"/>
                </a:cxn>
                <a:cxn ang="0">
                  <a:pos x="793" y="880"/>
                </a:cxn>
                <a:cxn ang="0">
                  <a:pos x="886" y="728"/>
                </a:cxn>
                <a:cxn ang="0">
                  <a:pos x="905" y="505"/>
                </a:cxn>
                <a:cxn ang="0">
                  <a:pos x="850" y="329"/>
                </a:cxn>
                <a:cxn ang="0">
                  <a:pos x="727" y="241"/>
                </a:cxn>
                <a:cxn ang="0">
                  <a:pos x="521" y="3"/>
                </a:cxn>
                <a:cxn ang="0">
                  <a:pos x="643" y="74"/>
                </a:cxn>
                <a:cxn ang="0">
                  <a:pos x="761" y="24"/>
                </a:cxn>
                <a:cxn ang="0">
                  <a:pos x="855" y="9"/>
                </a:cxn>
                <a:cxn ang="0">
                  <a:pos x="1026" y="40"/>
                </a:cxn>
                <a:cxn ang="0">
                  <a:pos x="1180" y="172"/>
                </a:cxn>
                <a:cxn ang="0">
                  <a:pos x="1265" y="383"/>
                </a:cxn>
                <a:cxn ang="0">
                  <a:pos x="1265" y="641"/>
                </a:cxn>
                <a:cxn ang="0">
                  <a:pos x="1175" y="857"/>
                </a:cxn>
                <a:cxn ang="0">
                  <a:pos x="1005" y="1006"/>
                </a:cxn>
                <a:cxn ang="0">
                  <a:pos x="766" y="1074"/>
                </a:cxn>
                <a:cxn ang="0">
                  <a:pos x="601" y="1074"/>
                </a:cxn>
                <a:cxn ang="0">
                  <a:pos x="692" y="1447"/>
                </a:cxn>
                <a:cxn ang="0">
                  <a:pos x="171" y="1408"/>
                </a:cxn>
                <a:cxn ang="0">
                  <a:pos x="413" y="3"/>
                </a:cxn>
                <a:cxn ang="0">
                  <a:pos x="3876" y="20"/>
                </a:cxn>
                <a:cxn ang="0">
                  <a:pos x="4036" y="100"/>
                </a:cxn>
                <a:cxn ang="0">
                  <a:pos x="4113" y="232"/>
                </a:cxn>
                <a:cxn ang="0">
                  <a:pos x="4091" y="362"/>
                </a:cxn>
                <a:cxn ang="0">
                  <a:pos x="3995" y="436"/>
                </a:cxn>
                <a:cxn ang="0">
                  <a:pos x="3859" y="438"/>
                </a:cxn>
                <a:cxn ang="0">
                  <a:pos x="3757" y="114"/>
                </a:cxn>
                <a:cxn ang="0">
                  <a:pos x="3597" y="187"/>
                </a:cxn>
                <a:cxn ang="0">
                  <a:pos x="3508" y="339"/>
                </a:cxn>
                <a:cxn ang="0">
                  <a:pos x="3489" y="565"/>
                </a:cxn>
                <a:cxn ang="0">
                  <a:pos x="3547" y="753"/>
                </a:cxn>
                <a:cxn ang="0">
                  <a:pos x="3668" y="869"/>
                </a:cxn>
                <a:cxn ang="0">
                  <a:pos x="3821" y="896"/>
                </a:cxn>
                <a:cxn ang="0">
                  <a:pos x="3931" y="872"/>
                </a:cxn>
                <a:cxn ang="0">
                  <a:pos x="4079" y="810"/>
                </a:cxn>
                <a:cxn ang="0">
                  <a:pos x="4016" y="1024"/>
                </a:cxn>
                <a:cxn ang="0">
                  <a:pos x="3830" y="1080"/>
                </a:cxn>
                <a:cxn ang="0">
                  <a:pos x="3651" y="1095"/>
                </a:cxn>
                <a:cxn ang="0">
                  <a:pos x="3426" y="1060"/>
                </a:cxn>
                <a:cxn ang="0">
                  <a:pos x="3255" y="947"/>
                </a:cxn>
                <a:cxn ang="0">
                  <a:pos x="3140" y="772"/>
                </a:cxn>
                <a:cxn ang="0">
                  <a:pos x="3101" y="561"/>
                </a:cxn>
                <a:cxn ang="0">
                  <a:pos x="3153" y="318"/>
                </a:cxn>
                <a:cxn ang="0">
                  <a:pos x="3293" y="135"/>
                </a:cxn>
                <a:cxn ang="0">
                  <a:pos x="3508" y="27"/>
                </a:cxn>
                <a:cxn ang="0">
                  <a:pos x="2910" y="0"/>
                </a:cxn>
                <a:cxn ang="0">
                  <a:pos x="3040" y="52"/>
                </a:cxn>
                <a:cxn ang="0">
                  <a:pos x="3093" y="178"/>
                </a:cxn>
                <a:cxn ang="0">
                  <a:pos x="3071" y="277"/>
                </a:cxn>
                <a:cxn ang="0">
                  <a:pos x="3004" y="393"/>
                </a:cxn>
                <a:cxn ang="0">
                  <a:pos x="2876" y="561"/>
                </a:cxn>
                <a:cxn ang="0">
                  <a:pos x="1784" y="1078"/>
                </a:cxn>
                <a:cxn ang="0">
                  <a:pos x="1313" y="118"/>
                </a:cxn>
                <a:cxn ang="0">
                  <a:pos x="2247" y="25"/>
                </a:cxn>
                <a:cxn ang="0">
                  <a:pos x="2759" y="62"/>
                </a:cxn>
                <a:cxn ang="0">
                  <a:pos x="2872" y="4"/>
                </a:cxn>
              </a:cxnLst>
              <a:rect l="0" t="0" r="r" b="b"/>
              <a:pathLst>
                <a:path w="4127" h="1544">
                  <a:moveTo>
                    <a:pt x="640" y="229"/>
                  </a:moveTo>
                  <a:lnTo>
                    <a:pt x="622" y="229"/>
                  </a:lnTo>
                  <a:lnTo>
                    <a:pt x="603" y="230"/>
                  </a:lnTo>
                  <a:lnTo>
                    <a:pt x="581" y="233"/>
                  </a:lnTo>
                  <a:lnTo>
                    <a:pt x="553" y="235"/>
                  </a:lnTo>
                  <a:lnTo>
                    <a:pt x="521" y="241"/>
                  </a:lnTo>
                  <a:lnTo>
                    <a:pt x="521" y="947"/>
                  </a:lnTo>
                  <a:lnTo>
                    <a:pt x="538" y="949"/>
                  </a:lnTo>
                  <a:lnTo>
                    <a:pt x="553" y="949"/>
                  </a:lnTo>
                  <a:lnTo>
                    <a:pt x="566" y="949"/>
                  </a:lnTo>
                  <a:lnTo>
                    <a:pt x="578" y="949"/>
                  </a:lnTo>
                  <a:lnTo>
                    <a:pt x="630" y="946"/>
                  </a:lnTo>
                  <a:lnTo>
                    <a:pt x="677" y="937"/>
                  </a:lnTo>
                  <a:lnTo>
                    <a:pt x="720" y="924"/>
                  </a:lnTo>
                  <a:lnTo>
                    <a:pt x="758" y="905"/>
                  </a:lnTo>
                  <a:lnTo>
                    <a:pt x="793" y="880"/>
                  </a:lnTo>
                  <a:lnTo>
                    <a:pt x="824" y="850"/>
                  </a:lnTo>
                  <a:lnTo>
                    <a:pt x="849" y="815"/>
                  </a:lnTo>
                  <a:lnTo>
                    <a:pt x="870" y="775"/>
                  </a:lnTo>
                  <a:lnTo>
                    <a:pt x="886" y="728"/>
                  </a:lnTo>
                  <a:lnTo>
                    <a:pt x="897" y="678"/>
                  </a:lnTo>
                  <a:lnTo>
                    <a:pt x="905" y="622"/>
                  </a:lnTo>
                  <a:lnTo>
                    <a:pt x="907" y="561"/>
                  </a:lnTo>
                  <a:lnTo>
                    <a:pt x="905" y="505"/>
                  </a:lnTo>
                  <a:lnTo>
                    <a:pt x="897" y="452"/>
                  </a:lnTo>
                  <a:lnTo>
                    <a:pt x="886" y="407"/>
                  </a:lnTo>
                  <a:lnTo>
                    <a:pt x="870" y="366"/>
                  </a:lnTo>
                  <a:lnTo>
                    <a:pt x="850" y="329"/>
                  </a:lnTo>
                  <a:lnTo>
                    <a:pt x="826" y="299"/>
                  </a:lnTo>
                  <a:lnTo>
                    <a:pt x="797" y="274"/>
                  </a:lnTo>
                  <a:lnTo>
                    <a:pt x="763" y="254"/>
                  </a:lnTo>
                  <a:lnTo>
                    <a:pt x="727" y="241"/>
                  </a:lnTo>
                  <a:lnTo>
                    <a:pt x="686" y="232"/>
                  </a:lnTo>
                  <a:lnTo>
                    <a:pt x="640" y="229"/>
                  </a:lnTo>
                  <a:close/>
                  <a:moveTo>
                    <a:pt x="413" y="3"/>
                  </a:moveTo>
                  <a:lnTo>
                    <a:pt x="521" y="3"/>
                  </a:lnTo>
                  <a:lnTo>
                    <a:pt x="521" y="143"/>
                  </a:lnTo>
                  <a:lnTo>
                    <a:pt x="566" y="117"/>
                  </a:lnTo>
                  <a:lnTo>
                    <a:pt x="607" y="93"/>
                  </a:lnTo>
                  <a:lnTo>
                    <a:pt x="643" y="74"/>
                  </a:lnTo>
                  <a:lnTo>
                    <a:pt x="677" y="57"/>
                  </a:lnTo>
                  <a:lnTo>
                    <a:pt x="707" y="44"/>
                  </a:lnTo>
                  <a:lnTo>
                    <a:pt x="735" y="33"/>
                  </a:lnTo>
                  <a:lnTo>
                    <a:pt x="761" y="24"/>
                  </a:lnTo>
                  <a:lnTo>
                    <a:pt x="785" y="18"/>
                  </a:lnTo>
                  <a:lnTo>
                    <a:pt x="809" y="13"/>
                  </a:lnTo>
                  <a:lnTo>
                    <a:pt x="831" y="10"/>
                  </a:lnTo>
                  <a:lnTo>
                    <a:pt x="855" y="9"/>
                  </a:lnTo>
                  <a:lnTo>
                    <a:pt x="879" y="8"/>
                  </a:lnTo>
                  <a:lnTo>
                    <a:pt x="931" y="12"/>
                  </a:lnTo>
                  <a:lnTo>
                    <a:pt x="980" y="23"/>
                  </a:lnTo>
                  <a:lnTo>
                    <a:pt x="1026" y="40"/>
                  </a:lnTo>
                  <a:lnTo>
                    <a:pt x="1070" y="64"/>
                  </a:lnTo>
                  <a:lnTo>
                    <a:pt x="1110" y="94"/>
                  </a:lnTo>
                  <a:lnTo>
                    <a:pt x="1148" y="130"/>
                  </a:lnTo>
                  <a:lnTo>
                    <a:pt x="1180" y="172"/>
                  </a:lnTo>
                  <a:lnTo>
                    <a:pt x="1209" y="218"/>
                  </a:lnTo>
                  <a:lnTo>
                    <a:pt x="1233" y="268"/>
                  </a:lnTo>
                  <a:lnTo>
                    <a:pt x="1252" y="324"/>
                  </a:lnTo>
                  <a:lnTo>
                    <a:pt x="1265" y="383"/>
                  </a:lnTo>
                  <a:lnTo>
                    <a:pt x="1274" y="446"/>
                  </a:lnTo>
                  <a:lnTo>
                    <a:pt x="1278" y="512"/>
                  </a:lnTo>
                  <a:lnTo>
                    <a:pt x="1274" y="578"/>
                  </a:lnTo>
                  <a:lnTo>
                    <a:pt x="1265" y="641"/>
                  </a:lnTo>
                  <a:lnTo>
                    <a:pt x="1252" y="701"/>
                  </a:lnTo>
                  <a:lnTo>
                    <a:pt x="1232" y="756"/>
                  </a:lnTo>
                  <a:lnTo>
                    <a:pt x="1205" y="809"/>
                  </a:lnTo>
                  <a:lnTo>
                    <a:pt x="1175" y="857"/>
                  </a:lnTo>
                  <a:lnTo>
                    <a:pt x="1140" y="901"/>
                  </a:lnTo>
                  <a:lnTo>
                    <a:pt x="1099" y="941"/>
                  </a:lnTo>
                  <a:lnTo>
                    <a:pt x="1054" y="976"/>
                  </a:lnTo>
                  <a:lnTo>
                    <a:pt x="1005" y="1006"/>
                  </a:lnTo>
                  <a:lnTo>
                    <a:pt x="951" y="1031"/>
                  </a:lnTo>
                  <a:lnTo>
                    <a:pt x="894" y="1051"/>
                  </a:lnTo>
                  <a:lnTo>
                    <a:pt x="831" y="1065"/>
                  </a:lnTo>
                  <a:lnTo>
                    <a:pt x="766" y="1074"/>
                  </a:lnTo>
                  <a:lnTo>
                    <a:pt x="696" y="1078"/>
                  </a:lnTo>
                  <a:lnTo>
                    <a:pt x="670" y="1078"/>
                  </a:lnTo>
                  <a:lnTo>
                    <a:pt x="637" y="1076"/>
                  </a:lnTo>
                  <a:lnTo>
                    <a:pt x="601" y="1074"/>
                  </a:lnTo>
                  <a:lnTo>
                    <a:pt x="561" y="1071"/>
                  </a:lnTo>
                  <a:lnTo>
                    <a:pt x="521" y="1068"/>
                  </a:lnTo>
                  <a:lnTo>
                    <a:pt x="521" y="1408"/>
                  </a:lnTo>
                  <a:lnTo>
                    <a:pt x="692" y="1447"/>
                  </a:lnTo>
                  <a:lnTo>
                    <a:pt x="692" y="1544"/>
                  </a:lnTo>
                  <a:lnTo>
                    <a:pt x="18" y="1544"/>
                  </a:lnTo>
                  <a:lnTo>
                    <a:pt x="18" y="1447"/>
                  </a:lnTo>
                  <a:lnTo>
                    <a:pt x="171" y="1408"/>
                  </a:lnTo>
                  <a:lnTo>
                    <a:pt x="171" y="229"/>
                  </a:lnTo>
                  <a:lnTo>
                    <a:pt x="0" y="229"/>
                  </a:lnTo>
                  <a:lnTo>
                    <a:pt x="0" y="128"/>
                  </a:lnTo>
                  <a:lnTo>
                    <a:pt x="413" y="3"/>
                  </a:lnTo>
                  <a:close/>
                  <a:moveTo>
                    <a:pt x="3711" y="0"/>
                  </a:moveTo>
                  <a:lnTo>
                    <a:pt x="3770" y="3"/>
                  </a:lnTo>
                  <a:lnTo>
                    <a:pt x="3825" y="9"/>
                  </a:lnTo>
                  <a:lnTo>
                    <a:pt x="3876" y="20"/>
                  </a:lnTo>
                  <a:lnTo>
                    <a:pt x="3923" y="34"/>
                  </a:lnTo>
                  <a:lnTo>
                    <a:pt x="3965" y="53"/>
                  </a:lnTo>
                  <a:lnTo>
                    <a:pt x="4004" y="75"/>
                  </a:lnTo>
                  <a:lnTo>
                    <a:pt x="4036" y="100"/>
                  </a:lnTo>
                  <a:lnTo>
                    <a:pt x="4064" y="129"/>
                  </a:lnTo>
                  <a:lnTo>
                    <a:pt x="4086" y="160"/>
                  </a:lnTo>
                  <a:lnTo>
                    <a:pt x="4103" y="194"/>
                  </a:lnTo>
                  <a:lnTo>
                    <a:pt x="4113" y="232"/>
                  </a:lnTo>
                  <a:lnTo>
                    <a:pt x="4117" y="271"/>
                  </a:lnTo>
                  <a:lnTo>
                    <a:pt x="4114" y="304"/>
                  </a:lnTo>
                  <a:lnTo>
                    <a:pt x="4105" y="334"/>
                  </a:lnTo>
                  <a:lnTo>
                    <a:pt x="4091" y="362"/>
                  </a:lnTo>
                  <a:lnTo>
                    <a:pt x="4074" y="387"/>
                  </a:lnTo>
                  <a:lnTo>
                    <a:pt x="4051" y="407"/>
                  </a:lnTo>
                  <a:lnTo>
                    <a:pt x="4025" y="423"/>
                  </a:lnTo>
                  <a:lnTo>
                    <a:pt x="3995" y="436"/>
                  </a:lnTo>
                  <a:lnTo>
                    <a:pt x="3961" y="443"/>
                  </a:lnTo>
                  <a:lnTo>
                    <a:pt x="3925" y="446"/>
                  </a:lnTo>
                  <a:lnTo>
                    <a:pt x="3891" y="444"/>
                  </a:lnTo>
                  <a:lnTo>
                    <a:pt x="3859" y="438"/>
                  </a:lnTo>
                  <a:lnTo>
                    <a:pt x="3826" y="428"/>
                  </a:lnTo>
                  <a:lnTo>
                    <a:pt x="3792" y="413"/>
                  </a:lnTo>
                  <a:lnTo>
                    <a:pt x="3757" y="394"/>
                  </a:lnTo>
                  <a:lnTo>
                    <a:pt x="3757" y="114"/>
                  </a:lnTo>
                  <a:lnTo>
                    <a:pt x="3711" y="125"/>
                  </a:lnTo>
                  <a:lnTo>
                    <a:pt x="3668" y="140"/>
                  </a:lnTo>
                  <a:lnTo>
                    <a:pt x="3631" y="162"/>
                  </a:lnTo>
                  <a:lnTo>
                    <a:pt x="3597" y="187"/>
                  </a:lnTo>
                  <a:lnTo>
                    <a:pt x="3568" y="218"/>
                  </a:lnTo>
                  <a:lnTo>
                    <a:pt x="3543" y="253"/>
                  </a:lnTo>
                  <a:lnTo>
                    <a:pt x="3523" y="294"/>
                  </a:lnTo>
                  <a:lnTo>
                    <a:pt x="3508" y="339"/>
                  </a:lnTo>
                  <a:lnTo>
                    <a:pt x="3497" y="391"/>
                  </a:lnTo>
                  <a:lnTo>
                    <a:pt x="3489" y="447"/>
                  </a:lnTo>
                  <a:lnTo>
                    <a:pt x="3487" y="507"/>
                  </a:lnTo>
                  <a:lnTo>
                    <a:pt x="3489" y="565"/>
                  </a:lnTo>
                  <a:lnTo>
                    <a:pt x="3497" y="617"/>
                  </a:lnTo>
                  <a:lnTo>
                    <a:pt x="3509" y="667"/>
                  </a:lnTo>
                  <a:lnTo>
                    <a:pt x="3526" y="712"/>
                  </a:lnTo>
                  <a:lnTo>
                    <a:pt x="3547" y="753"/>
                  </a:lnTo>
                  <a:lnTo>
                    <a:pt x="3571" y="790"/>
                  </a:lnTo>
                  <a:lnTo>
                    <a:pt x="3600" y="821"/>
                  </a:lnTo>
                  <a:lnTo>
                    <a:pt x="3632" y="847"/>
                  </a:lnTo>
                  <a:lnTo>
                    <a:pt x="3668" y="869"/>
                  </a:lnTo>
                  <a:lnTo>
                    <a:pt x="3707" y="885"/>
                  </a:lnTo>
                  <a:lnTo>
                    <a:pt x="3750" y="894"/>
                  </a:lnTo>
                  <a:lnTo>
                    <a:pt x="3795" y="897"/>
                  </a:lnTo>
                  <a:lnTo>
                    <a:pt x="3821" y="896"/>
                  </a:lnTo>
                  <a:lnTo>
                    <a:pt x="3847" y="894"/>
                  </a:lnTo>
                  <a:lnTo>
                    <a:pt x="3874" y="889"/>
                  </a:lnTo>
                  <a:lnTo>
                    <a:pt x="3901" y="881"/>
                  </a:lnTo>
                  <a:lnTo>
                    <a:pt x="3931" y="872"/>
                  </a:lnTo>
                  <a:lnTo>
                    <a:pt x="3964" y="861"/>
                  </a:lnTo>
                  <a:lnTo>
                    <a:pt x="3999" y="846"/>
                  </a:lnTo>
                  <a:lnTo>
                    <a:pt x="4036" y="830"/>
                  </a:lnTo>
                  <a:lnTo>
                    <a:pt x="4079" y="810"/>
                  </a:lnTo>
                  <a:lnTo>
                    <a:pt x="4127" y="787"/>
                  </a:lnTo>
                  <a:lnTo>
                    <a:pt x="4127" y="976"/>
                  </a:lnTo>
                  <a:lnTo>
                    <a:pt x="4069" y="1001"/>
                  </a:lnTo>
                  <a:lnTo>
                    <a:pt x="4016" y="1024"/>
                  </a:lnTo>
                  <a:lnTo>
                    <a:pt x="3966" y="1041"/>
                  </a:lnTo>
                  <a:lnTo>
                    <a:pt x="3919" y="1058"/>
                  </a:lnTo>
                  <a:lnTo>
                    <a:pt x="3874" y="1070"/>
                  </a:lnTo>
                  <a:lnTo>
                    <a:pt x="3830" y="1080"/>
                  </a:lnTo>
                  <a:lnTo>
                    <a:pt x="3786" y="1086"/>
                  </a:lnTo>
                  <a:lnTo>
                    <a:pt x="3742" y="1091"/>
                  </a:lnTo>
                  <a:lnTo>
                    <a:pt x="3697" y="1094"/>
                  </a:lnTo>
                  <a:lnTo>
                    <a:pt x="3651" y="1095"/>
                  </a:lnTo>
                  <a:lnTo>
                    <a:pt x="3588" y="1093"/>
                  </a:lnTo>
                  <a:lnTo>
                    <a:pt x="3530" y="1086"/>
                  </a:lnTo>
                  <a:lnTo>
                    <a:pt x="3476" y="1075"/>
                  </a:lnTo>
                  <a:lnTo>
                    <a:pt x="3426" y="1060"/>
                  </a:lnTo>
                  <a:lnTo>
                    <a:pt x="3378" y="1039"/>
                  </a:lnTo>
                  <a:lnTo>
                    <a:pt x="3334" y="1014"/>
                  </a:lnTo>
                  <a:lnTo>
                    <a:pt x="3294" y="984"/>
                  </a:lnTo>
                  <a:lnTo>
                    <a:pt x="3255" y="947"/>
                  </a:lnTo>
                  <a:lnTo>
                    <a:pt x="3219" y="907"/>
                  </a:lnTo>
                  <a:lnTo>
                    <a:pt x="3188" y="865"/>
                  </a:lnTo>
                  <a:lnTo>
                    <a:pt x="3162" y="820"/>
                  </a:lnTo>
                  <a:lnTo>
                    <a:pt x="3140" y="772"/>
                  </a:lnTo>
                  <a:lnTo>
                    <a:pt x="3124" y="722"/>
                  </a:lnTo>
                  <a:lnTo>
                    <a:pt x="3111" y="670"/>
                  </a:lnTo>
                  <a:lnTo>
                    <a:pt x="3104" y="616"/>
                  </a:lnTo>
                  <a:lnTo>
                    <a:pt x="3101" y="561"/>
                  </a:lnTo>
                  <a:lnTo>
                    <a:pt x="3105" y="494"/>
                  </a:lnTo>
                  <a:lnTo>
                    <a:pt x="3115" y="433"/>
                  </a:lnTo>
                  <a:lnTo>
                    <a:pt x="3130" y="373"/>
                  </a:lnTo>
                  <a:lnTo>
                    <a:pt x="3153" y="318"/>
                  </a:lnTo>
                  <a:lnTo>
                    <a:pt x="3179" y="267"/>
                  </a:lnTo>
                  <a:lnTo>
                    <a:pt x="3213" y="219"/>
                  </a:lnTo>
                  <a:lnTo>
                    <a:pt x="3250" y="175"/>
                  </a:lnTo>
                  <a:lnTo>
                    <a:pt x="3293" y="135"/>
                  </a:lnTo>
                  <a:lnTo>
                    <a:pt x="3341" y="102"/>
                  </a:lnTo>
                  <a:lnTo>
                    <a:pt x="3392" y="72"/>
                  </a:lnTo>
                  <a:lnTo>
                    <a:pt x="3448" y="47"/>
                  </a:lnTo>
                  <a:lnTo>
                    <a:pt x="3508" y="27"/>
                  </a:lnTo>
                  <a:lnTo>
                    <a:pt x="3573" y="12"/>
                  </a:lnTo>
                  <a:lnTo>
                    <a:pt x="3640" y="3"/>
                  </a:lnTo>
                  <a:lnTo>
                    <a:pt x="3711" y="0"/>
                  </a:lnTo>
                  <a:close/>
                  <a:moveTo>
                    <a:pt x="2910" y="0"/>
                  </a:moveTo>
                  <a:lnTo>
                    <a:pt x="2948" y="4"/>
                  </a:lnTo>
                  <a:lnTo>
                    <a:pt x="2983" y="14"/>
                  </a:lnTo>
                  <a:lnTo>
                    <a:pt x="3014" y="30"/>
                  </a:lnTo>
                  <a:lnTo>
                    <a:pt x="3040" y="52"/>
                  </a:lnTo>
                  <a:lnTo>
                    <a:pt x="3063" y="78"/>
                  </a:lnTo>
                  <a:lnTo>
                    <a:pt x="3079" y="109"/>
                  </a:lnTo>
                  <a:lnTo>
                    <a:pt x="3089" y="142"/>
                  </a:lnTo>
                  <a:lnTo>
                    <a:pt x="3093" y="178"/>
                  </a:lnTo>
                  <a:lnTo>
                    <a:pt x="3091" y="203"/>
                  </a:lnTo>
                  <a:lnTo>
                    <a:pt x="3088" y="227"/>
                  </a:lnTo>
                  <a:lnTo>
                    <a:pt x="3081" y="252"/>
                  </a:lnTo>
                  <a:lnTo>
                    <a:pt x="3071" y="277"/>
                  </a:lnTo>
                  <a:lnTo>
                    <a:pt x="3060" y="303"/>
                  </a:lnTo>
                  <a:lnTo>
                    <a:pt x="3044" y="331"/>
                  </a:lnTo>
                  <a:lnTo>
                    <a:pt x="3025" y="361"/>
                  </a:lnTo>
                  <a:lnTo>
                    <a:pt x="3004" y="393"/>
                  </a:lnTo>
                  <a:lnTo>
                    <a:pt x="2978" y="429"/>
                  </a:lnTo>
                  <a:lnTo>
                    <a:pt x="2948" y="468"/>
                  </a:lnTo>
                  <a:lnTo>
                    <a:pt x="2914" y="512"/>
                  </a:lnTo>
                  <a:lnTo>
                    <a:pt x="2876" y="561"/>
                  </a:lnTo>
                  <a:lnTo>
                    <a:pt x="2472" y="1078"/>
                  </a:lnTo>
                  <a:lnTo>
                    <a:pt x="2182" y="1078"/>
                  </a:lnTo>
                  <a:lnTo>
                    <a:pt x="2182" y="424"/>
                  </a:lnTo>
                  <a:lnTo>
                    <a:pt x="1784" y="1078"/>
                  </a:lnTo>
                  <a:lnTo>
                    <a:pt x="1518" y="1078"/>
                  </a:lnTo>
                  <a:lnTo>
                    <a:pt x="1518" y="234"/>
                  </a:lnTo>
                  <a:lnTo>
                    <a:pt x="1313" y="214"/>
                  </a:lnTo>
                  <a:lnTo>
                    <a:pt x="1313" y="118"/>
                  </a:lnTo>
                  <a:lnTo>
                    <a:pt x="1690" y="25"/>
                  </a:lnTo>
                  <a:lnTo>
                    <a:pt x="1832" y="25"/>
                  </a:lnTo>
                  <a:lnTo>
                    <a:pt x="1832" y="713"/>
                  </a:lnTo>
                  <a:lnTo>
                    <a:pt x="2247" y="25"/>
                  </a:lnTo>
                  <a:lnTo>
                    <a:pt x="2497" y="25"/>
                  </a:lnTo>
                  <a:lnTo>
                    <a:pt x="2497" y="822"/>
                  </a:lnTo>
                  <a:lnTo>
                    <a:pt x="2759" y="473"/>
                  </a:lnTo>
                  <a:lnTo>
                    <a:pt x="2759" y="62"/>
                  </a:lnTo>
                  <a:lnTo>
                    <a:pt x="2779" y="44"/>
                  </a:lnTo>
                  <a:lnTo>
                    <a:pt x="2806" y="27"/>
                  </a:lnTo>
                  <a:lnTo>
                    <a:pt x="2837" y="13"/>
                  </a:lnTo>
                  <a:lnTo>
                    <a:pt x="2872" y="4"/>
                  </a:lnTo>
                  <a:lnTo>
                    <a:pt x="29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 noProof="0"/>
            </a:p>
          </p:txBody>
        </p:sp>
      </p:grpSp>
    </p:spTree>
    <p:extLst>
      <p:ext uri="{BB962C8B-B14F-4D97-AF65-F5344CB8AC3E}">
        <p14:creationId xmlns:p14="http://schemas.microsoft.com/office/powerpoint/2010/main" val="10730456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5867400"/>
            <a:ext cx="6400800" cy="762000"/>
          </a:xfrm>
        </p:spPr>
        <p:txBody>
          <a:bodyPr anchor="b"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noProof="0"/>
              <a:t>Add legal and copyright disclaimers here.</a:t>
            </a:r>
          </a:p>
        </p:txBody>
      </p:sp>
      <p:cxnSp>
        <p:nvCxnSpPr>
          <p:cNvPr id="7" name="Shape 6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27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2"/>
            <a:ext cx="52832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2" y="1752600"/>
            <a:ext cx="5283199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62" name="Shape 61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64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h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1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3"/>
          </p:nvPr>
        </p:nvSpPr>
        <p:spPr>
          <a:xfrm>
            <a:off x="711200" y="1752602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4368802" y="1752602"/>
            <a:ext cx="3454399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1752602"/>
            <a:ext cx="3454400" cy="441959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1200" y="6477001"/>
            <a:ext cx="3454400" cy="15240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9" name="Shape 18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6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un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3352800"/>
            <a:ext cx="5283200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6197600" y="3352800"/>
            <a:ext cx="5283201" cy="2819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10769600" cy="14478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7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Lef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80264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80264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31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Two and Righ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Content Placeholder 26"/>
          <p:cNvSpPr>
            <a:spLocks noGrp="1"/>
          </p:cNvSpPr>
          <p:nvPr>
            <p:ph sz="quarter" idx="14"/>
          </p:nvPr>
        </p:nvSpPr>
        <p:spPr>
          <a:xfrm>
            <a:off x="711200" y="1752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4038600"/>
            <a:ext cx="3454400" cy="2133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368800" y="1752600"/>
            <a:ext cx="7112000" cy="44196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4" name="Shape 13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2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: One with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800" y="685800"/>
            <a:ext cx="71120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GB" noProof="1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4368800" y="1752600"/>
            <a:ext cx="71120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  <a:endParaRPr lang="en-GB" noProof="1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711200" y="1752600"/>
            <a:ext cx="3454400" cy="2130552"/>
          </a:xfrm>
        </p:spPr>
        <p:txBody>
          <a:bodyPr/>
          <a:lstStyle>
            <a:lvl1pPr>
              <a:defRPr sz="2400" b="1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1"/>
              <a:t>Click to edit Master text styles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1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30" name="Shape 29"/>
          <p:cNvCxnSpPr/>
          <p:nvPr/>
        </p:nvCxnSpPr>
        <p:spPr>
          <a:xfrm rot="5400000" flipH="1" flipV="1">
            <a:off x="7747002" y="-2971800"/>
            <a:ext cx="152399" cy="73152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5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11200" y="6477001"/>
            <a:ext cx="3454400" cy="152400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0" name="Shape 9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7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1201" y="685800"/>
            <a:ext cx="10769601" cy="914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to edit</a:t>
            </a:r>
            <a:br>
              <a:rPr lang="en-GB" noProof="0"/>
            </a:br>
            <a:r>
              <a:rPr lang="en-GB" noProof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2" y="1752600"/>
            <a:ext cx="10769599" cy="4419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016C0488-217C-405E-84A7-2C6B75A710C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3CBB441-54ED-477C-9FAB-35555F11287D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7136" y="6324600"/>
            <a:ext cx="7014464" cy="150876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9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96" r:id="rId13"/>
    <p:sldLayoutId id="2147483697" r:id="rId14"/>
    <p:sldLayoutId id="2147483698" r:id="rId15"/>
    <p:sldLayoutId id="2147483699" r:id="rId16"/>
    <p:sldLayoutId id="2147483700" r:id="rId17"/>
    <p:sldLayoutId id="2147483701" r:id="rId18"/>
    <p:sldLayoutId id="2147483702" r:id="rId19"/>
    <p:sldLayoutId id="2147483703" r:id="rId20"/>
    <p:sldLayoutId id="2147483704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Tx/>
        <a:buFontTx/>
        <a:buNone/>
        <a:tabLst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•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-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◦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109728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Font typeface="Georgia" pitchFamily="18" charset="0"/>
        <a:buChar char="›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74320" marR="0" indent="-27432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tx1"/>
        </a:buClr>
        <a:buSzPct val="100000"/>
        <a:buFont typeface="+mj-lt"/>
        <a:buAutoNum type="arabicPeriod"/>
        <a:tabLst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6pPr>
      <a:lvl7pPr marL="54864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alpha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7pPr>
      <a:lvl8pPr marL="82296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SzPct val="100000"/>
        <a:buFont typeface="+mj-lt"/>
        <a:buAutoNum type="romanLcPeriod"/>
        <a:defRPr sz="2000" kern="1200" baseline="0">
          <a:solidFill>
            <a:schemeClr val="tx1"/>
          </a:solidFill>
          <a:latin typeface="Georgia" pitchFamily="18" charset="0"/>
          <a:ea typeface="+mn-ea"/>
          <a:cs typeface="+mn-cs"/>
        </a:defRPr>
      </a:lvl8pPr>
      <a:lvl9pPr marL="0" indent="-27432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itchFamily="34" charset="0"/>
        <a:buNone/>
        <a:defRPr sz="2000" b="1" kern="1200" baseline="0">
          <a:solidFill>
            <a:schemeClr val="tx2"/>
          </a:solidFill>
          <a:latin typeface="Georgia" pitchFamily="18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23192" y="354012"/>
            <a:ext cx="10769600" cy="914400"/>
          </a:xfrm>
        </p:spPr>
        <p:txBody>
          <a:bodyPr/>
          <a:lstStyle/>
          <a:p>
            <a:r>
              <a:rPr lang="en-US" dirty="0"/>
              <a:t>Right sequence of hats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002322" y="1169988"/>
            <a:ext cx="9767277" cy="4419600"/>
          </a:xfrm>
        </p:spPr>
        <p:txBody>
          <a:bodyPr/>
          <a:lstStyle/>
          <a:p>
            <a:r>
              <a:rPr lang="en-US" sz="1400" b="1" dirty="0"/>
              <a:t>Initial Ideas </a:t>
            </a:r>
          </a:p>
          <a:p>
            <a:r>
              <a:rPr lang="en-US" sz="1400" dirty="0"/>
              <a:t>Blue, White, Green, Blue</a:t>
            </a:r>
          </a:p>
          <a:p>
            <a:r>
              <a:rPr lang="en-US" sz="1400" b="1" dirty="0"/>
              <a:t>Choosing between alternatives </a:t>
            </a:r>
          </a:p>
          <a:p>
            <a:r>
              <a:rPr lang="en-US" sz="1400" dirty="0"/>
              <a:t>Blue, White,(Green), Yellow, Black, Red, Blue</a:t>
            </a:r>
          </a:p>
          <a:p>
            <a:r>
              <a:rPr lang="en-US" sz="1400" b="1" dirty="0"/>
              <a:t>Identifying Solutions </a:t>
            </a:r>
          </a:p>
          <a:p>
            <a:r>
              <a:rPr lang="en-US" sz="1400" dirty="0"/>
              <a:t>Blue, White, Black, Green, Blue</a:t>
            </a:r>
          </a:p>
          <a:p>
            <a:r>
              <a:rPr lang="en-US" sz="1400" b="1" dirty="0"/>
              <a:t>Quick Feedback </a:t>
            </a:r>
          </a:p>
          <a:p>
            <a:r>
              <a:rPr lang="en-US" sz="1400" dirty="0"/>
              <a:t>Blue, Black, Green, Blue</a:t>
            </a:r>
          </a:p>
          <a:p>
            <a:r>
              <a:rPr lang="en-US" sz="1400" b="1" dirty="0"/>
              <a:t>Strategic Planning</a:t>
            </a:r>
          </a:p>
          <a:p>
            <a:r>
              <a:rPr lang="en-US" sz="1400" dirty="0"/>
              <a:t>Blue, Yellow, Black, White, Blue, Green, Blue</a:t>
            </a:r>
          </a:p>
          <a:p>
            <a:r>
              <a:rPr lang="en-US" sz="1400" b="1" dirty="0"/>
              <a:t>Process Improvement</a:t>
            </a:r>
          </a:p>
          <a:p>
            <a:r>
              <a:rPr lang="en-US" sz="1400" dirty="0"/>
              <a:t>Blue, White, White (Other peoples views), Yellow, Black, Green, Red, Blue</a:t>
            </a:r>
          </a:p>
          <a:p>
            <a:r>
              <a:rPr lang="en-US" sz="1400" b="1" dirty="0"/>
              <a:t>Solving Problems</a:t>
            </a:r>
          </a:p>
          <a:p>
            <a:r>
              <a:rPr lang="en-US" sz="1400" dirty="0"/>
              <a:t>Blue, White, Green, Red, Yellow, Black, Green, Blue</a:t>
            </a:r>
          </a:p>
          <a:p>
            <a:r>
              <a:rPr lang="en-US" sz="1400" b="1" dirty="0"/>
              <a:t>Performance Review </a:t>
            </a:r>
          </a:p>
          <a:p>
            <a:r>
              <a:rPr lang="en-US" sz="1400" dirty="0"/>
              <a:t> Blue, Red, White, Yellow, Black, Green Red, Blue</a:t>
            </a:r>
          </a:p>
          <a:p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F32D5C-2ED8-475B-B2F1-5227D91E8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1455" y="64347"/>
            <a:ext cx="4372934" cy="294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49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wC">
  <a:themeElements>
    <a:clrScheme name="PwC Orange">
      <a:dk1>
        <a:srgbClr val="000000"/>
      </a:dk1>
      <a:lt1>
        <a:srgbClr val="FFFFFF"/>
      </a:lt1>
      <a:dk2>
        <a:srgbClr val="DC6900"/>
      </a:dk2>
      <a:lt2>
        <a:srgbClr val="FFFFFF"/>
      </a:lt2>
      <a:accent1>
        <a:srgbClr val="DC6900"/>
      </a:accent1>
      <a:accent2>
        <a:srgbClr val="FFB600"/>
      </a:accent2>
      <a:accent3>
        <a:srgbClr val="602320"/>
      </a:accent3>
      <a:accent4>
        <a:srgbClr val="E27588"/>
      </a:accent4>
      <a:accent5>
        <a:srgbClr val="A32020"/>
      </a:accent5>
      <a:accent6>
        <a:srgbClr val="E0301E"/>
      </a:accent6>
      <a:hlink>
        <a:srgbClr val="0000FF"/>
      </a:hlink>
      <a:folHlink>
        <a:srgbClr val="0000FF"/>
      </a:folHlink>
    </a:clrScheme>
    <a:fontScheme name="PwC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ltGray">
        <a:solidFill>
          <a:schemeClr val="tx2"/>
        </a:solidFill>
        <a:ln w="3175"/>
      </a:spPr>
      <a:bodyPr rtlCol="0" anchor="ctr"/>
      <a:lstStyle>
        <a:defPPr algn="ctr">
          <a:defRPr dirty="0" err="1" smtClean="0">
            <a:solidFill>
              <a:schemeClr val="bg1"/>
            </a:solidFill>
            <a:latin typeface="Georg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indent="-274320">
          <a:spcAft>
            <a:spcPts val="900"/>
          </a:spcAft>
          <a:defRPr sz="2000" dirty="0" err="1" smtClean="0">
            <a:latin typeface="Georgia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B94186EA-B0B2-4E41-A351-6242F0C72D9D}" vid="{E142F899-578D-4885-93C2-118BB84F88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613</TotalTime>
  <Words>119</Words>
  <Application>Microsoft Office PowerPoint</Application>
  <PresentationFormat>Širokoúhlá obrazovka</PresentationFormat>
  <Paragraphs>17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Georgia</vt:lpstr>
      <vt:lpstr>PwC</vt:lpstr>
      <vt:lpstr>Right sequence of hats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 Uriga</dc:creator>
  <cp:lastModifiedBy>Jan Uriga</cp:lastModifiedBy>
  <cp:revision>5</cp:revision>
  <dcterms:created xsi:type="dcterms:W3CDTF">2017-10-18T18:34:17Z</dcterms:created>
  <dcterms:modified xsi:type="dcterms:W3CDTF">2021-06-09T06:45:58Z</dcterms:modified>
</cp:coreProperties>
</file>